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9" r:id="rId13"/>
    <p:sldId id="267"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3780CA-9A80-499E-A0EA-708BAB040ACC}" v="4" dt="2022-04-25T12:30:31.8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 Sokolowski" userId="9d3c3e71-a796-4d95-b3f9-896c2560c4f0" providerId="ADAL" clId="{013780CA-9A80-499E-A0EA-708BAB040ACC}"/>
    <pc:docChg chg="undo custSel addSld delSld modSld">
      <pc:chgData name="Liz Sokolowski" userId="9d3c3e71-a796-4d95-b3f9-896c2560c4f0" providerId="ADAL" clId="{013780CA-9A80-499E-A0EA-708BAB040ACC}" dt="2022-04-25T13:11:03.647" v="12046" actId="20577"/>
      <pc:docMkLst>
        <pc:docMk/>
      </pc:docMkLst>
      <pc:sldChg chg="addSp delSp modSp mod">
        <pc:chgData name="Liz Sokolowski" userId="9d3c3e71-a796-4d95-b3f9-896c2560c4f0" providerId="ADAL" clId="{013780CA-9A80-499E-A0EA-708BAB040ACC}" dt="2022-04-25T13:11:03.647" v="12046" actId="20577"/>
        <pc:sldMkLst>
          <pc:docMk/>
          <pc:sldMk cId="573982781" sldId="256"/>
        </pc:sldMkLst>
        <pc:spChg chg="mod">
          <ac:chgData name="Liz Sokolowski" userId="9d3c3e71-a796-4d95-b3f9-896c2560c4f0" providerId="ADAL" clId="{013780CA-9A80-499E-A0EA-708BAB040ACC}" dt="2022-04-25T13:11:03.647" v="12046" actId="20577"/>
          <ac:spMkLst>
            <pc:docMk/>
            <pc:sldMk cId="573982781" sldId="256"/>
            <ac:spMk id="2" creationId="{8BB72C36-335D-4AC7-97E1-C7D195C81064}"/>
          </ac:spMkLst>
        </pc:spChg>
        <pc:spChg chg="del">
          <ac:chgData name="Liz Sokolowski" userId="9d3c3e71-a796-4d95-b3f9-896c2560c4f0" providerId="ADAL" clId="{013780CA-9A80-499E-A0EA-708BAB040ACC}" dt="2022-04-25T13:10:41.161" v="12023" actId="478"/>
          <ac:spMkLst>
            <pc:docMk/>
            <pc:sldMk cId="573982781" sldId="256"/>
            <ac:spMk id="3" creationId="{FCE2ACBE-AB19-4C43-8D20-15F6D7C91212}"/>
          </ac:spMkLst>
        </pc:spChg>
        <pc:spChg chg="add del mod">
          <ac:chgData name="Liz Sokolowski" userId="9d3c3e71-a796-4d95-b3f9-896c2560c4f0" providerId="ADAL" clId="{013780CA-9A80-499E-A0EA-708BAB040ACC}" dt="2022-04-25T13:10:43.914" v="12024" actId="478"/>
          <ac:spMkLst>
            <pc:docMk/>
            <pc:sldMk cId="573982781" sldId="256"/>
            <ac:spMk id="5" creationId="{21FDC45C-9E4B-45A0-8769-5BB9B6419116}"/>
          </ac:spMkLst>
        </pc:spChg>
      </pc:sldChg>
      <pc:sldChg chg="modSp mod">
        <pc:chgData name="Liz Sokolowski" userId="9d3c3e71-a796-4d95-b3f9-896c2560c4f0" providerId="ADAL" clId="{013780CA-9A80-499E-A0EA-708BAB040ACC}" dt="2022-04-25T12:50:45.475" v="11966" actId="20577"/>
        <pc:sldMkLst>
          <pc:docMk/>
          <pc:sldMk cId="453719807" sldId="257"/>
        </pc:sldMkLst>
        <pc:spChg chg="mod">
          <ac:chgData name="Liz Sokolowski" userId="9d3c3e71-a796-4d95-b3f9-896c2560c4f0" providerId="ADAL" clId="{013780CA-9A80-499E-A0EA-708BAB040ACC}" dt="2022-04-25T12:50:45.475" v="11966" actId="20577"/>
          <ac:spMkLst>
            <pc:docMk/>
            <pc:sldMk cId="453719807" sldId="257"/>
            <ac:spMk id="3" creationId="{04F88DA2-EC59-4682-84AA-8934EE6EA444}"/>
          </ac:spMkLst>
        </pc:spChg>
      </pc:sldChg>
      <pc:sldChg chg="addSp delSp modSp mod">
        <pc:chgData name="Liz Sokolowski" userId="9d3c3e71-a796-4d95-b3f9-896c2560c4f0" providerId="ADAL" clId="{013780CA-9A80-499E-A0EA-708BAB040ACC}" dt="2022-04-25T10:25:36.010" v="492" actId="20577"/>
        <pc:sldMkLst>
          <pc:docMk/>
          <pc:sldMk cId="1411880854" sldId="259"/>
        </pc:sldMkLst>
        <pc:spChg chg="mod">
          <ac:chgData name="Liz Sokolowski" userId="9d3c3e71-a796-4d95-b3f9-896c2560c4f0" providerId="ADAL" clId="{013780CA-9A80-499E-A0EA-708BAB040ACC}" dt="2022-04-25T10:25:36.010" v="492" actId="20577"/>
          <ac:spMkLst>
            <pc:docMk/>
            <pc:sldMk cId="1411880854" sldId="259"/>
            <ac:spMk id="3" creationId="{64C1B532-1371-4CE5-B4C8-C214FAEF440B}"/>
          </ac:spMkLst>
        </pc:spChg>
        <pc:picChg chg="del">
          <ac:chgData name="Liz Sokolowski" userId="9d3c3e71-a796-4d95-b3f9-896c2560c4f0" providerId="ADAL" clId="{013780CA-9A80-499E-A0EA-708BAB040ACC}" dt="2022-04-25T10:23:24.703" v="0" actId="478"/>
          <ac:picMkLst>
            <pc:docMk/>
            <pc:sldMk cId="1411880854" sldId="259"/>
            <ac:picMk id="4" creationId="{4210A7BB-DB40-4D7C-80A4-EEBA1B7E70B3}"/>
          </ac:picMkLst>
        </pc:picChg>
        <pc:picChg chg="add mod">
          <ac:chgData name="Liz Sokolowski" userId="9d3c3e71-a796-4d95-b3f9-896c2560c4f0" providerId="ADAL" clId="{013780CA-9A80-499E-A0EA-708BAB040ACC}" dt="2022-04-25T10:23:48.614" v="8" actId="1076"/>
          <ac:picMkLst>
            <pc:docMk/>
            <pc:sldMk cId="1411880854" sldId="259"/>
            <ac:picMk id="6" creationId="{30E59F59-CA34-4C02-AF2B-4FF7377019AF}"/>
          </ac:picMkLst>
        </pc:picChg>
      </pc:sldChg>
      <pc:sldChg chg="addSp modSp new mod">
        <pc:chgData name="Liz Sokolowski" userId="9d3c3e71-a796-4d95-b3f9-896c2560c4f0" providerId="ADAL" clId="{013780CA-9A80-499E-A0EA-708BAB040ACC}" dt="2022-04-25T10:50:51.927" v="2658" actId="20577"/>
        <pc:sldMkLst>
          <pc:docMk/>
          <pc:sldMk cId="1039860417" sldId="261"/>
        </pc:sldMkLst>
        <pc:spChg chg="mod">
          <ac:chgData name="Liz Sokolowski" userId="9d3c3e71-a796-4d95-b3f9-896c2560c4f0" providerId="ADAL" clId="{013780CA-9A80-499E-A0EA-708BAB040ACC}" dt="2022-04-25T10:44:58.247" v="1950" actId="1076"/>
          <ac:spMkLst>
            <pc:docMk/>
            <pc:sldMk cId="1039860417" sldId="261"/>
            <ac:spMk id="2" creationId="{174039AF-BAA5-40AE-8588-EA80DE4B6B61}"/>
          </ac:spMkLst>
        </pc:spChg>
        <pc:spChg chg="mod">
          <ac:chgData name="Liz Sokolowski" userId="9d3c3e71-a796-4d95-b3f9-896c2560c4f0" providerId="ADAL" clId="{013780CA-9A80-499E-A0EA-708BAB040ACC}" dt="2022-04-25T10:49:48.818" v="2525" actId="1076"/>
          <ac:spMkLst>
            <pc:docMk/>
            <pc:sldMk cId="1039860417" sldId="261"/>
            <ac:spMk id="3" creationId="{BCE37483-7D89-4B7B-B343-B081B7FA1BAE}"/>
          </ac:spMkLst>
        </pc:spChg>
        <pc:spChg chg="add mod">
          <ac:chgData name="Liz Sokolowski" userId="9d3c3e71-a796-4d95-b3f9-896c2560c4f0" providerId="ADAL" clId="{013780CA-9A80-499E-A0EA-708BAB040ACC}" dt="2022-04-25T10:50:51.927" v="2658" actId="20577"/>
          <ac:spMkLst>
            <pc:docMk/>
            <pc:sldMk cId="1039860417" sldId="261"/>
            <ac:spMk id="6" creationId="{827B13CE-8AD0-4930-B6D4-EE44086ABD37}"/>
          </ac:spMkLst>
        </pc:spChg>
        <pc:picChg chg="add mod">
          <ac:chgData name="Liz Sokolowski" userId="9d3c3e71-a796-4d95-b3f9-896c2560c4f0" providerId="ADAL" clId="{013780CA-9A80-499E-A0EA-708BAB040ACC}" dt="2022-04-25T10:49:51.306" v="2527" actId="1076"/>
          <ac:picMkLst>
            <pc:docMk/>
            <pc:sldMk cId="1039860417" sldId="261"/>
            <ac:picMk id="5" creationId="{4D8BC748-DBE5-482E-A727-887C1635F23D}"/>
          </ac:picMkLst>
        </pc:picChg>
      </pc:sldChg>
      <pc:sldChg chg="modSp mod">
        <pc:chgData name="Liz Sokolowski" userId="9d3c3e71-a796-4d95-b3f9-896c2560c4f0" providerId="ADAL" clId="{013780CA-9A80-499E-A0EA-708BAB040ACC}" dt="2022-04-25T11:11:32.388" v="4173" actId="20577"/>
        <pc:sldMkLst>
          <pc:docMk/>
          <pc:sldMk cId="1125005789" sldId="262"/>
        </pc:sldMkLst>
        <pc:spChg chg="mod">
          <ac:chgData name="Liz Sokolowski" userId="9d3c3e71-a796-4d95-b3f9-896c2560c4f0" providerId="ADAL" clId="{013780CA-9A80-499E-A0EA-708BAB040ACC}" dt="2022-04-25T10:51:10.349" v="2672" actId="27636"/>
          <ac:spMkLst>
            <pc:docMk/>
            <pc:sldMk cId="1125005789" sldId="262"/>
            <ac:spMk id="2" creationId="{174039AF-BAA5-40AE-8588-EA80DE4B6B61}"/>
          </ac:spMkLst>
        </pc:spChg>
        <pc:spChg chg="mod">
          <ac:chgData name="Liz Sokolowski" userId="9d3c3e71-a796-4d95-b3f9-896c2560c4f0" providerId="ADAL" clId="{013780CA-9A80-499E-A0EA-708BAB040ACC}" dt="2022-04-25T11:09:27.060" v="4042" actId="14100"/>
          <ac:spMkLst>
            <pc:docMk/>
            <pc:sldMk cId="1125005789" sldId="262"/>
            <ac:spMk id="3" creationId="{BCE37483-7D89-4B7B-B343-B081B7FA1BAE}"/>
          </ac:spMkLst>
        </pc:spChg>
        <pc:spChg chg="mod">
          <ac:chgData name="Liz Sokolowski" userId="9d3c3e71-a796-4d95-b3f9-896c2560c4f0" providerId="ADAL" clId="{013780CA-9A80-499E-A0EA-708BAB040ACC}" dt="2022-04-25T11:11:32.388" v="4173" actId="20577"/>
          <ac:spMkLst>
            <pc:docMk/>
            <pc:sldMk cId="1125005789" sldId="262"/>
            <ac:spMk id="6" creationId="{827B13CE-8AD0-4930-B6D4-EE44086ABD37}"/>
          </ac:spMkLst>
        </pc:spChg>
        <pc:picChg chg="mod">
          <ac:chgData name="Liz Sokolowski" userId="9d3c3e71-a796-4d95-b3f9-896c2560c4f0" providerId="ADAL" clId="{013780CA-9A80-499E-A0EA-708BAB040ACC}" dt="2022-04-25T11:09:13.972" v="4039" actId="14100"/>
          <ac:picMkLst>
            <pc:docMk/>
            <pc:sldMk cId="1125005789" sldId="262"/>
            <ac:picMk id="5" creationId="{4D8BC748-DBE5-482E-A727-887C1635F23D}"/>
          </ac:picMkLst>
        </pc:picChg>
      </pc:sldChg>
      <pc:sldChg chg="addSp delSp modSp new mod">
        <pc:chgData name="Liz Sokolowski" userId="9d3c3e71-a796-4d95-b3f9-896c2560c4f0" providerId="ADAL" clId="{013780CA-9A80-499E-A0EA-708BAB040ACC}" dt="2022-04-25T11:20:08.271" v="5375" actId="1076"/>
        <pc:sldMkLst>
          <pc:docMk/>
          <pc:sldMk cId="684386553" sldId="263"/>
        </pc:sldMkLst>
        <pc:spChg chg="mod">
          <ac:chgData name="Liz Sokolowski" userId="9d3c3e71-a796-4d95-b3f9-896c2560c4f0" providerId="ADAL" clId="{013780CA-9A80-499E-A0EA-708BAB040ACC}" dt="2022-04-25T11:12:58.857" v="4227" actId="20577"/>
          <ac:spMkLst>
            <pc:docMk/>
            <pc:sldMk cId="684386553" sldId="263"/>
            <ac:spMk id="2" creationId="{7C09F5A5-9A9F-41E5-A88F-090F905FC24F}"/>
          </ac:spMkLst>
        </pc:spChg>
        <pc:spChg chg="mod">
          <ac:chgData name="Liz Sokolowski" userId="9d3c3e71-a796-4d95-b3f9-896c2560c4f0" providerId="ADAL" clId="{013780CA-9A80-499E-A0EA-708BAB040ACC}" dt="2022-04-25T11:19:56.642" v="5374" actId="20577"/>
          <ac:spMkLst>
            <pc:docMk/>
            <pc:sldMk cId="684386553" sldId="263"/>
            <ac:spMk id="3" creationId="{284F5A12-62C7-43B8-8B01-5CC672EDC516}"/>
          </ac:spMkLst>
        </pc:spChg>
        <pc:spChg chg="add mod">
          <ac:chgData name="Liz Sokolowski" userId="9d3c3e71-a796-4d95-b3f9-896c2560c4f0" providerId="ADAL" clId="{013780CA-9A80-499E-A0EA-708BAB040ACC}" dt="2022-04-25T11:20:08.271" v="5375" actId="1076"/>
          <ac:spMkLst>
            <pc:docMk/>
            <pc:sldMk cId="684386553" sldId="263"/>
            <ac:spMk id="5" creationId="{5C2E9C1B-966A-45DE-98EA-6DA867101597}"/>
          </ac:spMkLst>
        </pc:spChg>
        <pc:spChg chg="add del mod">
          <ac:chgData name="Liz Sokolowski" userId="9d3c3e71-a796-4d95-b3f9-896c2560c4f0" providerId="ADAL" clId="{013780CA-9A80-499E-A0EA-708BAB040ACC}" dt="2022-04-25T11:16:41.859" v="4823"/>
          <ac:spMkLst>
            <pc:docMk/>
            <pc:sldMk cId="684386553" sldId="263"/>
            <ac:spMk id="6" creationId="{27D7016C-7272-4AB5-8469-3EEB5AF2581B}"/>
          </ac:spMkLst>
        </pc:spChg>
        <pc:spChg chg="add del">
          <ac:chgData name="Liz Sokolowski" userId="9d3c3e71-a796-4d95-b3f9-896c2560c4f0" providerId="ADAL" clId="{013780CA-9A80-499E-A0EA-708BAB040ACC}" dt="2022-04-25T11:16:49.475" v="4825" actId="22"/>
          <ac:spMkLst>
            <pc:docMk/>
            <pc:sldMk cId="684386553" sldId="263"/>
            <ac:spMk id="8" creationId="{3288C0DB-68D2-4A6A-9DD6-7AF820BE5500}"/>
          </ac:spMkLst>
        </pc:spChg>
      </pc:sldChg>
      <pc:sldChg chg="modSp new mod">
        <pc:chgData name="Liz Sokolowski" userId="9d3c3e71-a796-4d95-b3f9-896c2560c4f0" providerId="ADAL" clId="{013780CA-9A80-499E-A0EA-708BAB040ACC}" dt="2022-04-25T11:26:42.741" v="7021" actId="20577"/>
        <pc:sldMkLst>
          <pc:docMk/>
          <pc:sldMk cId="156902186" sldId="264"/>
        </pc:sldMkLst>
        <pc:spChg chg="mod">
          <ac:chgData name="Liz Sokolowski" userId="9d3c3e71-a796-4d95-b3f9-896c2560c4f0" providerId="ADAL" clId="{013780CA-9A80-499E-A0EA-708BAB040ACC}" dt="2022-04-25T11:17:13.799" v="4869" actId="14100"/>
          <ac:spMkLst>
            <pc:docMk/>
            <pc:sldMk cId="156902186" sldId="264"/>
            <ac:spMk id="2" creationId="{CCA7BCDA-707D-4BD8-84C9-1FCA2B59262F}"/>
          </ac:spMkLst>
        </pc:spChg>
        <pc:spChg chg="mod">
          <ac:chgData name="Liz Sokolowski" userId="9d3c3e71-a796-4d95-b3f9-896c2560c4f0" providerId="ADAL" clId="{013780CA-9A80-499E-A0EA-708BAB040ACC}" dt="2022-04-25T11:26:42.741" v="7021" actId="20577"/>
          <ac:spMkLst>
            <pc:docMk/>
            <pc:sldMk cId="156902186" sldId="264"/>
            <ac:spMk id="3" creationId="{B2640BA9-7383-4029-A75F-97D3B3532419}"/>
          </ac:spMkLst>
        </pc:spChg>
      </pc:sldChg>
      <pc:sldChg chg="modSp new mod">
        <pc:chgData name="Liz Sokolowski" userId="9d3c3e71-a796-4d95-b3f9-896c2560c4f0" providerId="ADAL" clId="{013780CA-9A80-499E-A0EA-708BAB040ACC}" dt="2022-04-25T11:35:09.044" v="7740" actId="20577"/>
        <pc:sldMkLst>
          <pc:docMk/>
          <pc:sldMk cId="3231780603" sldId="265"/>
        </pc:sldMkLst>
        <pc:spChg chg="mod">
          <ac:chgData name="Liz Sokolowski" userId="9d3c3e71-a796-4d95-b3f9-896c2560c4f0" providerId="ADAL" clId="{013780CA-9A80-499E-A0EA-708BAB040ACC}" dt="2022-04-25T11:33:46.319" v="7622" actId="14100"/>
          <ac:spMkLst>
            <pc:docMk/>
            <pc:sldMk cId="3231780603" sldId="265"/>
            <ac:spMk id="2" creationId="{B9D0ABD2-6928-44C1-A129-7CAA063DEE04}"/>
          </ac:spMkLst>
        </pc:spChg>
        <pc:spChg chg="mod">
          <ac:chgData name="Liz Sokolowski" userId="9d3c3e71-a796-4d95-b3f9-896c2560c4f0" providerId="ADAL" clId="{013780CA-9A80-499E-A0EA-708BAB040ACC}" dt="2022-04-25T11:35:09.044" v="7740" actId="20577"/>
          <ac:spMkLst>
            <pc:docMk/>
            <pc:sldMk cId="3231780603" sldId="265"/>
            <ac:spMk id="3" creationId="{0A730D1B-B5FA-4DFD-B6A1-A14B0F50D367}"/>
          </ac:spMkLst>
        </pc:spChg>
      </pc:sldChg>
      <pc:sldChg chg="addSp modSp new mod">
        <pc:chgData name="Liz Sokolowski" userId="9d3c3e71-a796-4d95-b3f9-896c2560c4f0" providerId="ADAL" clId="{013780CA-9A80-499E-A0EA-708BAB040ACC}" dt="2022-04-25T12:31:19.744" v="9848" actId="1076"/>
        <pc:sldMkLst>
          <pc:docMk/>
          <pc:sldMk cId="3588765112" sldId="266"/>
        </pc:sldMkLst>
        <pc:spChg chg="mod">
          <ac:chgData name="Liz Sokolowski" userId="9d3c3e71-a796-4d95-b3f9-896c2560c4f0" providerId="ADAL" clId="{013780CA-9A80-499E-A0EA-708BAB040ACC}" dt="2022-04-25T11:38:51.406" v="8302" actId="14100"/>
          <ac:spMkLst>
            <pc:docMk/>
            <pc:sldMk cId="3588765112" sldId="266"/>
            <ac:spMk id="2" creationId="{BC457A48-F240-4E6A-A0EF-376CED82EB24}"/>
          </ac:spMkLst>
        </pc:spChg>
        <pc:spChg chg="mod">
          <ac:chgData name="Liz Sokolowski" userId="9d3c3e71-a796-4d95-b3f9-896c2560c4f0" providerId="ADAL" clId="{013780CA-9A80-499E-A0EA-708BAB040ACC}" dt="2022-04-25T11:39:55.145" v="8330" actId="14100"/>
          <ac:spMkLst>
            <pc:docMk/>
            <pc:sldMk cId="3588765112" sldId="266"/>
            <ac:spMk id="3" creationId="{30A70E94-2CF1-44AC-95C4-AAA3ED9332B1}"/>
          </ac:spMkLst>
        </pc:spChg>
        <pc:picChg chg="add mod">
          <ac:chgData name="Liz Sokolowski" userId="9d3c3e71-a796-4d95-b3f9-896c2560c4f0" providerId="ADAL" clId="{013780CA-9A80-499E-A0EA-708BAB040ACC}" dt="2022-04-25T12:31:19.744" v="9848" actId="1076"/>
          <ac:picMkLst>
            <pc:docMk/>
            <pc:sldMk cId="3588765112" sldId="266"/>
            <ac:picMk id="5" creationId="{CE7AC19E-CC0E-4FA9-A118-1150F2D9C02E}"/>
          </ac:picMkLst>
        </pc:picChg>
      </pc:sldChg>
      <pc:sldChg chg="modSp new mod">
        <pc:chgData name="Liz Sokolowski" userId="9d3c3e71-a796-4d95-b3f9-896c2560c4f0" providerId="ADAL" clId="{013780CA-9A80-499E-A0EA-708BAB040ACC}" dt="2022-04-25T12:29:56.653" v="9832" actId="20577"/>
        <pc:sldMkLst>
          <pc:docMk/>
          <pc:sldMk cId="4021931383" sldId="267"/>
        </pc:sldMkLst>
        <pc:spChg chg="mod">
          <ac:chgData name="Liz Sokolowski" userId="9d3c3e71-a796-4d95-b3f9-896c2560c4f0" providerId="ADAL" clId="{013780CA-9A80-499E-A0EA-708BAB040ACC}" dt="2022-04-25T12:26:53.286" v="9503" actId="1076"/>
          <ac:spMkLst>
            <pc:docMk/>
            <pc:sldMk cId="4021931383" sldId="267"/>
            <ac:spMk id="2" creationId="{097BB1F1-FB2E-4E16-B834-386DA29EC946}"/>
          </ac:spMkLst>
        </pc:spChg>
        <pc:spChg chg="mod">
          <ac:chgData name="Liz Sokolowski" userId="9d3c3e71-a796-4d95-b3f9-896c2560c4f0" providerId="ADAL" clId="{013780CA-9A80-499E-A0EA-708BAB040ACC}" dt="2022-04-25T12:29:56.653" v="9832" actId="20577"/>
          <ac:spMkLst>
            <pc:docMk/>
            <pc:sldMk cId="4021931383" sldId="267"/>
            <ac:spMk id="3" creationId="{05386ED2-B50B-413B-819E-FD04A60463FC}"/>
          </ac:spMkLst>
        </pc:spChg>
      </pc:sldChg>
      <pc:sldChg chg="delSp modSp new mod">
        <pc:chgData name="Liz Sokolowski" userId="9d3c3e71-a796-4d95-b3f9-896c2560c4f0" providerId="ADAL" clId="{013780CA-9A80-499E-A0EA-708BAB040ACC}" dt="2022-04-25T13:09:12.916" v="11967" actId="113"/>
        <pc:sldMkLst>
          <pc:docMk/>
          <pc:sldMk cId="713748493" sldId="268"/>
        </pc:sldMkLst>
        <pc:spChg chg="del mod">
          <ac:chgData name="Liz Sokolowski" userId="9d3c3e71-a796-4d95-b3f9-896c2560c4f0" providerId="ADAL" clId="{013780CA-9A80-499E-A0EA-708BAB040ACC}" dt="2022-04-25T12:45:29.597" v="11522" actId="478"/>
          <ac:spMkLst>
            <pc:docMk/>
            <pc:sldMk cId="713748493" sldId="268"/>
            <ac:spMk id="2" creationId="{F6086F9C-D75B-4CCA-96B3-DF7354C4B7EB}"/>
          </ac:spMkLst>
        </pc:spChg>
        <pc:spChg chg="mod">
          <ac:chgData name="Liz Sokolowski" userId="9d3c3e71-a796-4d95-b3f9-896c2560c4f0" providerId="ADAL" clId="{013780CA-9A80-499E-A0EA-708BAB040ACC}" dt="2022-04-25T13:09:12.916" v="11967" actId="113"/>
          <ac:spMkLst>
            <pc:docMk/>
            <pc:sldMk cId="713748493" sldId="268"/>
            <ac:spMk id="3" creationId="{8085F8F9-ED3B-4677-8D44-283C9DD7FB5D}"/>
          </ac:spMkLst>
        </pc:spChg>
      </pc:sldChg>
      <pc:sldChg chg="new del">
        <pc:chgData name="Liz Sokolowski" userId="9d3c3e71-a796-4d95-b3f9-896c2560c4f0" providerId="ADAL" clId="{013780CA-9A80-499E-A0EA-708BAB040ACC}" dt="2022-04-25T12:30:24.774" v="9844" actId="47"/>
        <pc:sldMkLst>
          <pc:docMk/>
          <pc:sldMk cId="1849182400" sldId="269"/>
        </pc:sldMkLst>
      </pc:sldChg>
      <pc:sldChg chg="delSp modSp add mod">
        <pc:chgData name="Liz Sokolowski" userId="9d3c3e71-a796-4d95-b3f9-896c2560c4f0" providerId="ADAL" clId="{013780CA-9A80-499E-A0EA-708BAB040ACC}" dt="2022-04-25T12:41:50.395" v="11519" actId="20577"/>
        <pc:sldMkLst>
          <pc:docMk/>
          <pc:sldMk cId="2930469571" sldId="269"/>
        </pc:sldMkLst>
        <pc:spChg chg="mod">
          <ac:chgData name="Liz Sokolowski" userId="9d3c3e71-a796-4d95-b3f9-896c2560c4f0" providerId="ADAL" clId="{013780CA-9A80-499E-A0EA-708BAB040ACC}" dt="2022-04-25T12:41:50.395" v="11519" actId="20577"/>
          <ac:spMkLst>
            <pc:docMk/>
            <pc:sldMk cId="2930469571" sldId="269"/>
            <ac:spMk id="3" creationId="{30A70E94-2CF1-44AC-95C4-AAA3ED9332B1}"/>
          </ac:spMkLst>
        </pc:spChg>
        <pc:picChg chg="del">
          <ac:chgData name="Liz Sokolowski" userId="9d3c3e71-a796-4d95-b3f9-896c2560c4f0" providerId="ADAL" clId="{013780CA-9A80-499E-A0EA-708BAB040ACC}" dt="2022-04-25T12:30:52.915" v="9847" actId="478"/>
          <ac:picMkLst>
            <pc:docMk/>
            <pc:sldMk cId="2930469571" sldId="269"/>
            <ac:picMk id="5" creationId="{CE7AC19E-CC0E-4FA9-A118-1150F2D9C02E}"/>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9EEDA-27DE-4E52-8B83-2CB4721C51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5500633-EA27-452C-8140-25376A0FED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E2328FF-AA6A-4F13-A785-B0EC900FA851}"/>
              </a:ext>
            </a:extLst>
          </p:cNvPr>
          <p:cNvSpPr>
            <a:spLocks noGrp="1"/>
          </p:cNvSpPr>
          <p:nvPr>
            <p:ph type="dt" sz="half" idx="10"/>
          </p:nvPr>
        </p:nvSpPr>
        <p:spPr/>
        <p:txBody>
          <a:bodyPr/>
          <a:lstStyle/>
          <a:p>
            <a:fld id="{B3454C4E-5641-474E-84CB-9CA05CDE5288}" type="datetimeFigureOut">
              <a:rPr lang="en-GB" smtClean="0"/>
              <a:t>25/04/2022</a:t>
            </a:fld>
            <a:endParaRPr lang="en-GB"/>
          </a:p>
        </p:txBody>
      </p:sp>
      <p:sp>
        <p:nvSpPr>
          <p:cNvPr id="5" name="Footer Placeholder 4">
            <a:extLst>
              <a:ext uri="{FF2B5EF4-FFF2-40B4-BE49-F238E27FC236}">
                <a16:creationId xmlns:a16="http://schemas.microsoft.com/office/drawing/2014/main" id="{A8E2CABB-42F6-4C85-94E9-8C86DE1E938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F7B2E7-0159-4945-A086-38AF05F7D430}"/>
              </a:ext>
            </a:extLst>
          </p:cNvPr>
          <p:cNvSpPr>
            <a:spLocks noGrp="1"/>
          </p:cNvSpPr>
          <p:nvPr>
            <p:ph type="sldNum" sz="quarter" idx="12"/>
          </p:nvPr>
        </p:nvSpPr>
        <p:spPr/>
        <p:txBody>
          <a:bodyPr/>
          <a:lstStyle/>
          <a:p>
            <a:fld id="{7651B5EE-E758-472C-88F3-F092DD157B27}" type="slidenum">
              <a:rPr lang="en-GB" smtClean="0"/>
              <a:t>‹#›</a:t>
            </a:fld>
            <a:endParaRPr lang="en-GB"/>
          </a:p>
        </p:txBody>
      </p:sp>
    </p:spTree>
    <p:extLst>
      <p:ext uri="{BB962C8B-B14F-4D97-AF65-F5344CB8AC3E}">
        <p14:creationId xmlns:p14="http://schemas.microsoft.com/office/powerpoint/2010/main" val="2850179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5BB1D-5044-4923-B8E9-E4A0C315298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C905F06-49F8-461B-8D06-2C41865C656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4DAF2EF-9075-4095-AC3B-56B57CB02927}"/>
              </a:ext>
            </a:extLst>
          </p:cNvPr>
          <p:cNvSpPr>
            <a:spLocks noGrp="1"/>
          </p:cNvSpPr>
          <p:nvPr>
            <p:ph type="dt" sz="half" idx="10"/>
          </p:nvPr>
        </p:nvSpPr>
        <p:spPr/>
        <p:txBody>
          <a:bodyPr/>
          <a:lstStyle/>
          <a:p>
            <a:fld id="{B3454C4E-5641-474E-84CB-9CA05CDE5288}" type="datetimeFigureOut">
              <a:rPr lang="en-GB" smtClean="0"/>
              <a:t>25/04/2022</a:t>
            </a:fld>
            <a:endParaRPr lang="en-GB"/>
          </a:p>
        </p:txBody>
      </p:sp>
      <p:sp>
        <p:nvSpPr>
          <p:cNvPr id="5" name="Footer Placeholder 4">
            <a:extLst>
              <a:ext uri="{FF2B5EF4-FFF2-40B4-BE49-F238E27FC236}">
                <a16:creationId xmlns:a16="http://schemas.microsoft.com/office/drawing/2014/main" id="{068C48A2-208F-4E6C-BE88-4AE685BD2C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45F9C4F-52E9-4798-901E-AB677B7F9919}"/>
              </a:ext>
            </a:extLst>
          </p:cNvPr>
          <p:cNvSpPr>
            <a:spLocks noGrp="1"/>
          </p:cNvSpPr>
          <p:nvPr>
            <p:ph type="sldNum" sz="quarter" idx="12"/>
          </p:nvPr>
        </p:nvSpPr>
        <p:spPr/>
        <p:txBody>
          <a:bodyPr/>
          <a:lstStyle/>
          <a:p>
            <a:fld id="{7651B5EE-E758-472C-88F3-F092DD157B27}" type="slidenum">
              <a:rPr lang="en-GB" smtClean="0"/>
              <a:t>‹#›</a:t>
            </a:fld>
            <a:endParaRPr lang="en-GB"/>
          </a:p>
        </p:txBody>
      </p:sp>
    </p:spTree>
    <p:extLst>
      <p:ext uri="{BB962C8B-B14F-4D97-AF65-F5344CB8AC3E}">
        <p14:creationId xmlns:p14="http://schemas.microsoft.com/office/powerpoint/2010/main" val="1314260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4A8DFD-B888-4468-89A5-4779712B276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6A0A388-F3B8-45BD-978C-A7E6971F4C7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E8DBE9-666B-4165-9017-702F6C71B2AB}"/>
              </a:ext>
            </a:extLst>
          </p:cNvPr>
          <p:cNvSpPr>
            <a:spLocks noGrp="1"/>
          </p:cNvSpPr>
          <p:nvPr>
            <p:ph type="dt" sz="half" idx="10"/>
          </p:nvPr>
        </p:nvSpPr>
        <p:spPr/>
        <p:txBody>
          <a:bodyPr/>
          <a:lstStyle/>
          <a:p>
            <a:fld id="{B3454C4E-5641-474E-84CB-9CA05CDE5288}" type="datetimeFigureOut">
              <a:rPr lang="en-GB" smtClean="0"/>
              <a:t>25/04/2022</a:t>
            </a:fld>
            <a:endParaRPr lang="en-GB"/>
          </a:p>
        </p:txBody>
      </p:sp>
      <p:sp>
        <p:nvSpPr>
          <p:cNvPr id="5" name="Footer Placeholder 4">
            <a:extLst>
              <a:ext uri="{FF2B5EF4-FFF2-40B4-BE49-F238E27FC236}">
                <a16:creationId xmlns:a16="http://schemas.microsoft.com/office/drawing/2014/main" id="{71056A4C-0F96-4321-9EBE-8C6DED8A9C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24FFA8-6636-463B-B764-334CA672A577}"/>
              </a:ext>
            </a:extLst>
          </p:cNvPr>
          <p:cNvSpPr>
            <a:spLocks noGrp="1"/>
          </p:cNvSpPr>
          <p:nvPr>
            <p:ph type="sldNum" sz="quarter" idx="12"/>
          </p:nvPr>
        </p:nvSpPr>
        <p:spPr/>
        <p:txBody>
          <a:bodyPr/>
          <a:lstStyle/>
          <a:p>
            <a:fld id="{7651B5EE-E758-472C-88F3-F092DD157B27}" type="slidenum">
              <a:rPr lang="en-GB" smtClean="0"/>
              <a:t>‹#›</a:t>
            </a:fld>
            <a:endParaRPr lang="en-GB"/>
          </a:p>
        </p:txBody>
      </p:sp>
    </p:spTree>
    <p:extLst>
      <p:ext uri="{BB962C8B-B14F-4D97-AF65-F5344CB8AC3E}">
        <p14:creationId xmlns:p14="http://schemas.microsoft.com/office/powerpoint/2010/main" val="4065373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AC740-461A-4DE8-9C38-D1DDEAC3D18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B91481-3F37-4969-92FB-F26D3E4C6A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3CFBE-0351-45F7-9BFB-6AB85F8E26D6}"/>
              </a:ext>
            </a:extLst>
          </p:cNvPr>
          <p:cNvSpPr>
            <a:spLocks noGrp="1"/>
          </p:cNvSpPr>
          <p:nvPr>
            <p:ph type="dt" sz="half" idx="10"/>
          </p:nvPr>
        </p:nvSpPr>
        <p:spPr/>
        <p:txBody>
          <a:bodyPr/>
          <a:lstStyle/>
          <a:p>
            <a:fld id="{B3454C4E-5641-474E-84CB-9CA05CDE5288}" type="datetimeFigureOut">
              <a:rPr lang="en-GB" smtClean="0"/>
              <a:t>25/04/2022</a:t>
            </a:fld>
            <a:endParaRPr lang="en-GB"/>
          </a:p>
        </p:txBody>
      </p:sp>
      <p:sp>
        <p:nvSpPr>
          <p:cNvPr id="5" name="Footer Placeholder 4">
            <a:extLst>
              <a:ext uri="{FF2B5EF4-FFF2-40B4-BE49-F238E27FC236}">
                <a16:creationId xmlns:a16="http://schemas.microsoft.com/office/drawing/2014/main" id="{1FC43D7F-6AF6-4118-B6DE-ABB3A38DD5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A49D45-AE38-4BFB-9B47-F7D5369B5259}"/>
              </a:ext>
            </a:extLst>
          </p:cNvPr>
          <p:cNvSpPr>
            <a:spLocks noGrp="1"/>
          </p:cNvSpPr>
          <p:nvPr>
            <p:ph type="sldNum" sz="quarter" idx="12"/>
          </p:nvPr>
        </p:nvSpPr>
        <p:spPr/>
        <p:txBody>
          <a:bodyPr/>
          <a:lstStyle/>
          <a:p>
            <a:fld id="{7651B5EE-E758-472C-88F3-F092DD157B27}" type="slidenum">
              <a:rPr lang="en-GB" smtClean="0"/>
              <a:t>‹#›</a:t>
            </a:fld>
            <a:endParaRPr lang="en-GB"/>
          </a:p>
        </p:txBody>
      </p:sp>
    </p:spTree>
    <p:extLst>
      <p:ext uri="{BB962C8B-B14F-4D97-AF65-F5344CB8AC3E}">
        <p14:creationId xmlns:p14="http://schemas.microsoft.com/office/powerpoint/2010/main" val="1154239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34ACC-E876-40D0-A7A3-C6A0991120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982774B-FC40-4CBD-A5D8-BD3BC57C14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74A786-1E75-4F40-8C47-C91B7DCFB87F}"/>
              </a:ext>
            </a:extLst>
          </p:cNvPr>
          <p:cNvSpPr>
            <a:spLocks noGrp="1"/>
          </p:cNvSpPr>
          <p:nvPr>
            <p:ph type="dt" sz="half" idx="10"/>
          </p:nvPr>
        </p:nvSpPr>
        <p:spPr/>
        <p:txBody>
          <a:bodyPr/>
          <a:lstStyle/>
          <a:p>
            <a:fld id="{B3454C4E-5641-474E-84CB-9CA05CDE5288}" type="datetimeFigureOut">
              <a:rPr lang="en-GB" smtClean="0"/>
              <a:t>25/04/2022</a:t>
            </a:fld>
            <a:endParaRPr lang="en-GB"/>
          </a:p>
        </p:txBody>
      </p:sp>
      <p:sp>
        <p:nvSpPr>
          <p:cNvPr id="5" name="Footer Placeholder 4">
            <a:extLst>
              <a:ext uri="{FF2B5EF4-FFF2-40B4-BE49-F238E27FC236}">
                <a16:creationId xmlns:a16="http://schemas.microsoft.com/office/drawing/2014/main" id="{FDE599F8-5CA8-4ED4-8810-C228F91586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3BF428-CC45-45C5-B535-4435D591D16B}"/>
              </a:ext>
            </a:extLst>
          </p:cNvPr>
          <p:cNvSpPr>
            <a:spLocks noGrp="1"/>
          </p:cNvSpPr>
          <p:nvPr>
            <p:ph type="sldNum" sz="quarter" idx="12"/>
          </p:nvPr>
        </p:nvSpPr>
        <p:spPr/>
        <p:txBody>
          <a:bodyPr/>
          <a:lstStyle/>
          <a:p>
            <a:fld id="{7651B5EE-E758-472C-88F3-F092DD157B27}" type="slidenum">
              <a:rPr lang="en-GB" smtClean="0"/>
              <a:t>‹#›</a:t>
            </a:fld>
            <a:endParaRPr lang="en-GB"/>
          </a:p>
        </p:txBody>
      </p:sp>
    </p:spTree>
    <p:extLst>
      <p:ext uri="{BB962C8B-B14F-4D97-AF65-F5344CB8AC3E}">
        <p14:creationId xmlns:p14="http://schemas.microsoft.com/office/powerpoint/2010/main" val="120841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85ED4-39A1-4B9A-90BE-A0A23CF9EC7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02101D-0BFD-4D01-8969-DDCFE77479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3CA1E62-A551-493D-9D84-3AA4E1FD6B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5C31FAA-3C41-46D9-BA2C-65803D2420D1}"/>
              </a:ext>
            </a:extLst>
          </p:cNvPr>
          <p:cNvSpPr>
            <a:spLocks noGrp="1"/>
          </p:cNvSpPr>
          <p:nvPr>
            <p:ph type="dt" sz="half" idx="10"/>
          </p:nvPr>
        </p:nvSpPr>
        <p:spPr/>
        <p:txBody>
          <a:bodyPr/>
          <a:lstStyle/>
          <a:p>
            <a:fld id="{B3454C4E-5641-474E-84CB-9CA05CDE5288}" type="datetimeFigureOut">
              <a:rPr lang="en-GB" smtClean="0"/>
              <a:t>25/04/2022</a:t>
            </a:fld>
            <a:endParaRPr lang="en-GB"/>
          </a:p>
        </p:txBody>
      </p:sp>
      <p:sp>
        <p:nvSpPr>
          <p:cNvPr id="6" name="Footer Placeholder 5">
            <a:extLst>
              <a:ext uri="{FF2B5EF4-FFF2-40B4-BE49-F238E27FC236}">
                <a16:creationId xmlns:a16="http://schemas.microsoft.com/office/drawing/2014/main" id="{C382DACE-D8D6-4E2A-9D8B-8B01DCF957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F753EA1-1C66-41E5-A7D7-CB3EDE8A2F8A}"/>
              </a:ext>
            </a:extLst>
          </p:cNvPr>
          <p:cNvSpPr>
            <a:spLocks noGrp="1"/>
          </p:cNvSpPr>
          <p:nvPr>
            <p:ph type="sldNum" sz="quarter" idx="12"/>
          </p:nvPr>
        </p:nvSpPr>
        <p:spPr/>
        <p:txBody>
          <a:bodyPr/>
          <a:lstStyle/>
          <a:p>
            <a:fld id="{7651B5EE-E758-472C-88F3-F092DD157B27}" type="slidenum">
              <a:rPr lang="en-GB" smtClean="0"/>
              <a:t>‹#›</a:t>
            </a:fld>
            <a:endParaRPr lang="en-GB"/>
          </a:p>
        </p:txBody>
      </p:sp>
    </p:spTree>
    <p:extLst>
      <p:ext uri="{BB962C8B-B14F-4D97-AF65-F5344CB8AC3E}">
        <p14:creationId xmlns:p14="http://schemas.microsoft.com/office/powerpoint/2010/main" val="726542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D72BD-A913-4C7F-99EF-1123D55CE85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795EF4-CF84-4D6D-8CC6-D10CE63F89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56193E6-FD79-4DE4-ADC6-9CE0A44D3F0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C111C61-539B-4F4C-9095-67C1BACACF5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AA99B9A-606D-450E-91D5-F87131991A2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D2F4BBB-A9DA-4091-8ED1-1436C8AC0529}"/>
              </a:ext>
            </a:extLst>
          </p:cNvPr>
          <p:cNvSpPr>
            <a:spLocks noGrp="1"/>
          </p:cNvSpPr>
          <p:nvPr>
            <p:ph type="dt" sz="half" idx="10"/>
          </p:nvPr>
        </p:nvSpPr>
        <p:spPr/>
        <p:txBody>
          <a:bodyPr/>
          <a:lstStyle/>
          <a:p>
            <a:fld id="{B3454C4E-5641-474E-84CB-9CA05CDE5288}" type="datetimeFigureOut">
              <a:rPr lang="en-GB" smtClean="0"/>
              <a:t>25/04/2022</a:t>
            </a:fld>
            <a:endParaRPr lang="en-GB"/>
          </a:p>
        </p:txBody>
      </p:sp>
      <p:sp>
        <p:nvSpPr>
          <p:cNvPr id="8" name="Footer Placeholder 7">
            <a:extLst>
              <a:ext uri="{FF2B5EF4-FFF2-40B4-BE49-F238E27FC236}">
                <a16:creationId xmlns:a16="http://schemas.microsoft.com/office/drawing/2014/main" id="{0C1243EC-38D6-47AE-8A74-4DD330D6B93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BDBECEB-E5A0-453C-826F-7ADECF7F8862}"/>
              </a:ext>
            </a:extLst>
          </p:cNvPr>
          <p:cNvSpPr>
            <a:spLocks noGrp="1"/>
          </p:cNvSpPr>
          <p:nvPr>
            <p:ph type="sldNum" sz="quarter" idx="12"/>
          </p:nvPr>
        </p:nvSpPr>
        <p:spPr/>
        <p:txBody>
          <a:bodyPr/>
          <a:lstStyle/>
          <a:p>
            <a:fld id="{7651B5EE-E758-472C-88F3-F092DD157B27}" type="slidenum">
              <a:rPr lang="en-GB" smtClean="0"/>
              <a:t>‹#›</a:t>
            </a:fld>
            <a:endParaRPr lang="en-GB"/>
          </a:p>
        </p:txBody>
      </p:sp>
    </p:spTree>
    <p:extLst>
      <p:ext uri="{BB962C8B-B14F-4D97-AF65-F5344CB8AC3E}">
        <p14:creationId xmlns:p14="http://schemas.microsoft.com/office/powerpoint/2010/main" val="315159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CDE5F-2420-4E3F-B187-FA168D72C41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7B08C21-7403-4B55-86F4-718058DF0790}"/>
              </a:ext>
            </a:extLst>
          </p:cNvPr>
          <p:cNvSpPr>
            <a:spLocks noGrp="1"/>
          </p:cNvSpPr>
          <p:nvPr>
            <p:ph type="dt" sz="half" idx="10"/>
          </p:nvPr>
        </p:nvSpPr>
        <p:spPr/>
        <p:txBody>
          <a:bodyPr/>
          <a:lstStyle/>
          <a:p>
            <a:fld id="{B3454C4E-5641-474E-84CB-9CA05CDE5288}" type="datetimeFigureOut">
              <a:rPr lang="en-GB" smtClean="0"/>
              <a:t>25/04/2022</a:t>
            </a:fld>
            <a:endParaRPr lang="en-GB"/>
          </a:p>
        </p:txBody>
      </p:sp>
      <p:sp>
        <p:nvSpPr>
          <p:cNvPr id="4" name="Footer Placeholder 3">
            <a:extLst>
              <a:ext uri="{FF2B5EF4-FFF2-40B4-BE49-F238E27FC236}">
                <a16:creationId xmlns:a16="http://schemas.microsoft.com/office/drawing/2014/main" id="{E5FD8092-2212-40D3-B725-4F3C1AABE1E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30113E0-7DD5-4380-B400-0A85F3755A32}"/>
              </a:ext>
            </a:extLst>
          </p:cNvPr>
          <p:cNvSpPr>
            <a:spLocks noGrp="1"/>
          </p:cNvSpPr>
          <p:nvPr>
            <p:ph type="sldNum" sz="quarter" idx="12"/>
          </p:nvPr>
        </p:nvSpPr>
        <p:spPr/>
        <p:txBody>
          <a:bodyPr/>
          <a:lstStyle/>
          <a:p>
            <a:fld id="{7651B5EE-E758-472C-88F3-F092DD157B27}" type="slidenum">
              <a:rPr lang="en-GB" smtClean="0"/>
              <a:t>‹#›</a:t>
            </a:fld>
            <a:endParaRPr lang="en-GB"/>
          </a:p>
        </p:txBody>
      </p:sp>
    </p:spTree>
    <p:extLst>
      <p:ext uri="{BB962C8B-B14F-4D97-AF65-F5344CB8AC3E}">
        <p14:creationId xmlns:p14="http://schemas.microsoft.com/office/powerpoint/2010/main" val="182509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64C135-D9E6-4A76-B870-A49971C3506D}"/>
              </a:ext>
            </a:extLst>
          </p:cNvPr>
          <p:cNvSpPr>
            <a:spLocks noGrp="1"/>
          </p:cNvSpPr>
          <p:nvPr>
            <p:ph type="dt" sz="half" idx="10"/>
          </p:nvPr>
        </p:nvSpPr>
        <p:spPr/>
        <p:txBody>
          <a:bodyPr/>
          <a:lstStyle/>
          <a:p>
            <a:fld id="{B3454C4E-5641-474E-84CB-9CA05CDE5288}" type="datetimeFigureOut">
              <a:rPr lang="en-GB" smtClean="0"/>
              <a:t>25/04/2022</a:t>
            </a:fld>
            <a:endParaRPr lang="en-GB"/>
          </a:p>
        </p:txBody>
      </p:sp>
      <p:sp>
        <p:nvSpPr>
          <p:cNvPr id="3" name="Footer Placeholder 2">
            <a:extLst>
              <a:ext uri="{FF2B5EF4-FFF2-40B4-BE49-F238E27FC236}">
                <a16:creationId xmlns:a16="http://schemas.microsoft.com/office/drawing/2014/main" id="{39DAA08D-EF3B-4CD8-8FC3-CC3D836D0D3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0BA55BD-A495-4F45-8998-B1C430444A42}"/>
              </a:ext>
            </a:extLst>
          </p:cNvPr>
          <p:cNvSpPr>
            <a:spLocks noGrp="1"/>
          </p:cNvSpPr>
          <p:nvPr>
            <p:ph type="sldNum" sz="quarter" idx="12"/>
          </p:nvPr>
        </p:nvSpPr>
        <p:spPr/>
        <p:txBody>
          <a:bodyPr/>
          <a:lstStyle/>
          <a:p>
            <a:fld id="{7651B5EE-E758-472C-88F3-F092DD157B27}" type="slidenum">
              <a:rPr lang="en-GB" smtClean="0"/>
              <a:t>‹#›</a:t>
            </a:fld>
            <a:endParaRPr lang="en-GB"/>
          </a:p>
        </p:txBody>
      </p:sp>
    </p:spTree>
    <p:extLst>
      <p:ext uri="{BB962C8B-B14F-4D97-AF65-F5344CB8AC3E}">
        <p14:creationId xmlns:p14="http://schemas.microsoft.com/office/powerpoint/2010/main" val="279015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2FE92-4446-44F4-B0A8-EBA1BB99D1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4B7E61D-A93B-4EDD-A388-330FF01CDD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0296305-35FC-4BF6-850D-B003374C68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F86AF2-5A30-4CAB-A458-0C72C31BD709}"/>
              </a:ext>
            </a:extLst>
          </p:cNvPr>
          <p:cNvSpPr>
            <a:spLocks noGrp="1"/>
          </p:cNvSpPr>
          <p:nvPr>
            <p:ph type="dt" sz="half" idx="10"/>
          </p:nvPr>
        </p:nvSpPr>
        <p:spPr/>
        <p:txBody>
          <a:bodyPr/>
          <a:lstStyle/>
          <a:p>
            <a:fld id="{B3454C4E-5641-474E-84CB-9CA05CDE5288}" type="datetimeFigureOut">
              <a:rPr lang="en-GB" smtClean="0"/>
              <a:t>25/04/2022</a:t>
            </a:fld>
            <a:endParaRPr lang="en-GB"/>
          </a:p>
        </p:txBody>
      </p:sp>
      <p:sp>
        <p:nvSpPr>
          <p:cNvPr id="6" name="Footer Placeholder 5">
            <a:extLst>
              <a:ext uri="{FF2B5EF4-FFF2-40B4-BE49-F238E27FC236}">
                <a16:creationId xmlns:a16="http://schemas.microsoft.com/office/drawing/2014/main" id="{879E60ED-C52F-45A3-A565-F7C2D28E77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637EA53-56E9-46C2-A7FA-A560F18EB773}"/>
              </a:ext>
            </a:extLst>
          </p:cNvPr>
          <p:cNvSpPr>
            <a:spLocks noGrp="1"/>
          </p:cNvSpPr>
          <p:nvPr>
            <p:ph type="sldNum" sz="quarter" idx="12"/>
          </p:nvPr>
        </p:nvSpPr>
        <p:spPr/>
        <p:txBody>
          <a:bodyPr/>
          <a:lstStyle/>
          <a:p>
            <a:fld id="{7651B5EE-E758-472C-88F3-F092DD157B27}" type="slidenum">
              <a:rPr lang="en-GB" smtClean="0"/>
              <a:t>‹#›</a:t>
            </a:fld>
            <a:endParaRPr lang="en-GB"/>
          </a:p>
        </p:txBody>
      </p:sp>
    </p:spTree>
    <p:extLst>
      <p:ext uri="{BB962C8B-B14F-4D97-AF65-F5344CB8AC3E}">
        <p14:creationId xmlns:p14="http://schemas.microsoft.com/office/powerpoint/2010/main" val="3720248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FD6FA-9B2D-46C8-914E-CE4B096722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BA68F48-B619-4474-9061-00B8A177C7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0D8693D-056C-4A18-ACF9-1DB82861A6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052B09-8B19-4A45-9CCE-7A981F922019}"/>
              </a:ext>
            </a:extLst>
          </p:cNvPr>
          <p:cNvSpPr>
            <a:spLocks noGrp="1"/>
          </p:cNvSpPr>
          <p:nvPr>
            <p:ph type="dt" sz="half" idx="10"/>
          </p:nvPr>
        </p:nvSpPr>
        <p:spPr/>
        <p:txBody>
          <a:bodyPr/>
          <a:lstStyle/>
          <a:p>
            <a:fld id="{B3454C4E-5641-474E-84CB-9CA05CDE5288}" type="datetimeFigureOut">
              <a:rPr lang="en-GB" smtClean="0"/>
              <a:t>25/04/2022</a:t>
            </a:fld>
            <a:endParaRPr lang="en-GB"/>
          </a:p>
        </p:txBody>
      </p:sp>
      <p:sp>
        <p:nvSpPr>
          <p:cNvPr id="6" name="Footer Placeholder 5">
            <a:extLst>
              <a:ext uri="{FF2B5EF4-FFF2-40B4-BE49-F238E27FC236}">
                <a16:creationId xmlns:a16="http://schemas.microsoft.com/office/drawing/2014/main" id="{C5E7C0ED-3472-4F27-B239-DDD87C71A4B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BA3409-FD38-415D-9A02-7BE0BA7A08C1}"/>
              </a:ext>
            </a:extLst>
          </p:cNvPr>
          <p:cNvSpPr>
            <a:spLocks noGrp="1"/>
          </p:cNvSpPr>
          <p:nvPr>
            <p:ph type="sldNum" sz="quarter" idx="12"/>
          </p:nvPr>
        </p:nvSpPr>
        <p:spPr/>
        <p:txBody>
          <a:bodyPr/>
          <a:lstStyle/>
          <a:p>
            <a:fld id="{7651B5EE-E758-472C-88F3-F092DD157B27}" type="slidenum">
              <a:rPr lang="en-GB" smtClean="0"/>
              <a:t>‹#›</a:t>
            </a:fld>
            <a:endParaRPr lang="en-GB"/>
          </a:p>
        </p:txBody>
      </p:sp>
    </p:spTree>
    <p:extLst>
      <p:ext uri="{BB962C8B-B14F-4D97-AF65-F5344CB8AC3E}">
        <p14:creationId xmlns:p14="http://schemas.microsoft.com/office/powerpoint/2010/main" val="3720914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962A9A0-5A8B-4B76-AE18-11716A4B9B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A48F437-A7B9-4331-A079-9155254B1B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AD50445-DFD4-4573-A508-BF42DA9CDD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454C4E-5641-474E-84CB-9CA05CDE5288}" type="datetimeFigureOut">
              <a:rPr lang="en-GB" smtClean="0"/>
              <a:t>25/04/2022</a:t>
            </a:fld>
            <a:endParaRPr lang="en-GB"/>
          </a:p>
        </p:txBody>
      </p:sp>
      <p:sp>
        <p:nvSpPr>
          <p:cNvPr id="5" name="Footer Placeholder 4">
            <a:extLst>
              <a:ext uri="{FF2B5EF4-FFF2-40B4-BE49-F238E27FC236}">
                <a16:creationId xmlns:a16="http://schemas.microsoft.com/office/drawing/2014/main" id="{462EB6F0-1162-460D-93A2-D2ABDCF29C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48DE039-3052-4378-B756-72FBB23E26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51B5EE-E758-472C-88F3-F092DD157B27}" type="slidenum">
              <a:rPr lang="en-GB" smtClean="0"/>
              <a:t>‹#›</a:t>
            </a:fld>
            <a:endParaRPr lang="en-GB"/>
          </a:p>
        </p:txBody>
      </p:sp>
    </p:spTree>
    <p:extLst>
      <p:ext uri="{BB962C8B-B14F-4D97-AF65-F5344CB8AC3E}">
        <p14:creationId xmlns:p14="http://schemas.microsoft.com/office/powerpoint/2010/main" val="1444535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72C36-335D-4AC7-97E1-C7D195C81064}"/>
              </a:ext>
            </a:extLst>
          </p:cNvPr>
          <p:cNvSpPr>
            <a:spLocks noGrp="1"/>
          </p:cNvSpPr>
          <p:nvPr>
            <p:ph type="ctrTitle"/>
          </p:nvPr>
        </p:nvSpPr>
        <p:spPr/>
        <p:txBody>
          <a:bodyPr/>
          <a:lstStyle/>
          <a:p>
            <a:r>
              <a:rPr lang="en-GB"/>
              <a:t>ISDB Portfolio: Database Design and Build Assignment</a:t>
            </a:r>
          </a:p>
        </p:txBody>
      </p:sp>
    </p:spTree>
    <p:extLst>
      <p:ext uri="{BB962C8B-B14F-4D97-AF65-F5344CB8AC3E}">
        <p14:creationId xmlns:p14="http://schemas.microsoft.com/office/powerpoint/2010/main" val="573982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0ABD2-6928-44C1-A129-7CAA063DEE04}"/>
              </a:ext>
            </a:extLst>
          </p:cNvPr>
          <p:cNvSpPr>
            <a:spLocks noGrp="1"/>
          </p:cNvSpPr>
          <p:nvPr>
            <p:ph type="title"/>
          </p:nvPr>
        </p:nvSpPr>
        <p:spPr>
          <a:xfrm>
            <a:off x="838200" y="18255"/>
            <a:ext cx="10515600" cy="953295"/>
          </a:xfrm>
        </p:spPr>
        <p:txBody>
          <a:bodyPr/>
          <a:lstStyle/>
          <a:p>
            <a:r>
              <a:rPr lang="en-GB"/>
              <a:t>Element 5 – Sample data</a:t>
            </a:r>
          </a:p>
        </p:txBody>
      </p:sp>
      <p:sp>
        <p:nvSpPr>
          <p:cNvPr id="3" name="Content Placeholder 2">
            <a:extLst>
              <a:ext uri="{FF2B5EF4-FFF2-40B4-BE49-F238E27FC236}">
                <a16:creationId xmlns:a16="http://schemas.microsoft.com/office/drawing/2014/main" id="{0A730D1B-B5FA-4DFD-B6A1-A14B0F50D367}"/>
              </a:ext>
            </a:extLst>
          </p:cNvPr>
          <p:cNvSpPr>
            <a:spLocks noGrp="1"/>
          </p:cNvSpPr>
          <p:nvPr>
            <p:ph idx="1"/>
          </p:nvPr>
        </p:nvSpPr>
        <p:spPr>
          <a:xfrm>
            <a:off x="838200" y="828675"/>
            <a:ext cx="10515600" cy="5348288"/>
          </a:xfrm>
        </p:spPr>
        <p:txBody>
          <a:bodyPr>
            <a:normAutofit/>
          </a:bodyPr>
          <a:lstStyle/>
          <a:p>
            <a:r>
              <a:rPr lang="en-GB"/>
              <a:t>Here you need to show you have inserted suffient data to test the database and your queries</a:t>
            </a:r>
          </a:p>
          <a:p>
            <a:r>
              <a:rPr lang="en-GB"/>
              <a:t>So, again, write your sql commands in APEX and cut and copy these into your report, adding annotations to explain.</a:t>
            </a:r>
          </a:p>
          <a:p>
            <a:r>
              <a:rPr lang="en-GB"/>
              <a:t>How much data depends – it doesn’t need to be a massive amount, but it has to test your one to many relationships as a minimum, and have a broad enough range to be able to test your queries, EG:</a:t>
            </a:r>
          </a:p>
          <a:p>
            <a:pPr marL="0" indent="0">
              <a:lnSpc>
                <a:spcPct val="120000"/>
              </a:lnSpc>
              <a:spcBef>
                <a:spcPts val="0"/>
              </a:spcBef>
              <a:buNone/>
            </a:pPr>
            <a:r>
              <a:rPr lang="en-GB" sz="1800">
                <a:effectLst/>
                <a:latin typeface="Calibri" panose="020F0502020204030204" pitchFamily="34" charset="0"/>
                <a:ea typeface="Calibri" panose="020F0502020204030204" pitchFamily="34" charset="0"/>
                <a:cs typeface="Times New Roman" panose="02020603050405020304" pitchFamily="18" charset="0"/>
              </a:rPr>
              <a:t>INSERT INTO customer VALUES (10001,’FRED’,’BLOGGS’, ‘B’);</a:t>
            </a:r>
          </a:p>
          <a:p>
            <a:pPr marL="0" indent="0">
              <a:lnSpc>
                <a:spcPct val="120000"/>
              </a:lnSpc>
              <a:spcBef>
                <a:spcPts val="0"/>
              </a:spcBef>
              <a:buNone/>
            </a:pPr>
            <a:r>
              <a:rPr lang="en-GB" sz="1800">
                <a:effectLst/>
                <a:latin typeface="Calibri" panose="020F0502020204030204" pitchFamily="34" charset="0"/>
                <a:ea typeface="Calibri" panose="020F0502020204030204" pitchFamily="34" charset="0"/>
                <a:cs typeface="Times New Roman" panose="02020603050405020304" pitchFamily="18" charset="0"/>
              </a:rPr>
              <a:t>INSERT INTO customer VALUES (10002,’RINA’,’PATEL’ , ‘P’); </a:t>
            </a:r>
          </a:p>
          <a:p>
            <a:pPr marL="0" indent="0">
              <a:lnSpc>
                <a:spcPct val="120000"/>
              </a:lnSpc>
              <a:spcBef>
                <a:spcPts val="0"/>
              </a:spcBef>
              <a:buNone/>
            </a:pPr>
            <a:r>
              <a:rPr lang="en-GB" sz="1800">
                <a:effectLst/>
                <a:latin typeface="Calibri" panose="020F0502020204030204" pitchFamily="34" charset="0"/>
                <a:ea typeface="Calibri" panose="020F0502020204030204" pitchFamily="34" charset="0"/>
                <a:cs typeface="Times New Roman" panose="02020603050405020304" pitchFamily="18" charset="0"/>
              </a:rPr>
              <a:t>INSERT INTO customer VALUES (10003,’SCOTT’,’WU’,’B’);</a:t>
            </a:r>
          </a:p>
          <a:p>
            <a:pPr marL="0" indent="0">
              <a:lnSpc>
                <a:spcPct val="120000"/>
              </a:lnSpc>
              <a:spcBef>
                <a:spcPts val="0"/>
              </a:spcBef>
              <a:buNone/>
            </a:pPr>
            <a:r>
              <a:rPr lang="en-GB" sz="1800">
                <a:effectLst/>
                <a:latin typeface="Calibri" panose="020F0502020204030204" pitchFamily="34" charset="0"/>
                <a:ea typeface="Calibri" panose="020F0502020204030204" pitchFamily="34" charset="0"/>
                <a:cs typeface="Times New Roman" panose="02020603050405020304" pitchFamily="18" charset="0"/>
              </a:rPr>
              <a:t>INSERT INTO customer VALUES (10004,’MAREK’,’RYBA’,’P’);</a:t>
            </a:r>
          </a:p>
          <a:p>
            <a:pPr marL="0" indent="0">
              <a:lnSpc>
                <a:spcPct val="120000"/>
              </a:lnSpc>
              <a:spcBef>
                <a:spcPts val="0"/>
              </a:spcBef>
              <a:buNone/>
            </a:pPr>
            <a:r>
              <a:rPr lang="en-GB" sz="1800">
                <a:effectLst/>
                <a:latin typeface="Calibri" panose="020F0502020204030204" pitchFamily="34" charset="0"/>
                <a:ea typeface="Calibri" panose="020F0502020204030204" pitchFamily="34" charset="0"/>
                <a:cs typeface="Times New Roman" panose="02020603050405020304" pitchFamily="18" charset="0"/>
              </a:rPr>
              <a:t>… etc</a:t>
            </a:r>
          </a:p>
          <a:p>
            <a:pPr marL="0" indent="0">
              <a:lnSpc>
                <a:spcPct val="120000"/>
              </a:lnSpc>
              <a:spcBef>
                <a:spcPts val="0"/>
              </a:spcBef>
              <a:buNone/>
            </a:pPr>
            <a:r>
              <a:rPr lang="en-GB" sz="1800">
                <a:effectLst/>
                <a:latin typeface="Calibri" panose="020F0502020204030204" pitchFamily="34" charset="0"/>
                <a:ea typeface="Calibri" panose="020F0502020204030204" pitchFamily="34" charset="0"/>
                <a:cs typeface="Times New Roman" panose="02020603050405020304" pitchFamily="18" charset="0"/>
              </a:rPr>
              <a:t>/*multipes of each customer type have been inserted*/</a:t>
            </a:r>
          </a:p>
          <a:p>
            <a:pPr marL="0" indent="0">
              <a:buNone/>
            </a:pPr>
            <a:endParaRPr lang="en-GB"/>
          </a:p>
        </p:txBody>
      </p:sp>
    </p:spTree>
    <p:extLst>
      <p:ext uri="{BB962C8B-B14F-4D97-AF65-F5344CB8AC3E}">
        <p14:creationId xmlns:p14="http://schemas.microsoft.com/office/powerpoint/2010/main" val="3231780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57A48-F240-4E6A-A0EF-376CED82EB24}"/>
              </a:ext>
            </a:extLst>
          </p:cNvPr>
          <p:cNvSpPr>
            <a:spLocks noGrp="1"/>
          </p:cNvSpPr>
          <p:nvPr>
            <p:ph type="title"/>
          </p:nvPr>
        </p:nvSpPr>
        <p:spPr>
          <a:xfrm>
            <a:off x="742950" y="22226"/>
            <a:ext cx="10515600" cy="882650"/>
          </a:xfrm>
        </p:spPr>
        <p:txBody>
          <a:bodyPr/>
          <a:lstStyle/>
          <a:p>
            <a:r>
              <a:rPr lang="en-GB"/>
              <a:t>Element 6 – Your queries</a:t>
            </a:r>
          </a:p>
        </p:txBody>
      </p:sp>
      <p:sp>
        <p:nvSpPr>
          <p:cNvPr id="3" name="Content Placeholder 2">
            <a:extLst>
              <a:ext uri="{FF2B5EF4-FFF2-40B4-BE49-F238E27FC236}">
                <a16:creationId xmlns:a16="http://schemas.microsoft.com/office/drawing/2014/main" id="{30A70E94-2CF1-44AC-95C4-AAA3ED9332B1}"/>
              </a:ext>
            </a:extLst>
          </p:cNvPr>
          <p:cNvSpPr>
            <a:spLocks noGrp="1"/>
          </p:cNvSpPr>
          <p:nvPr>
            <p:ph idx="1"/>
          </p:nvPr>
        </p:nvSpPr>
        <p:spPr>
          <a:xfrm>
            <a:off x="609600" y="819150"/>
            <a:ext cx="10515600" cy="5673725"/>
          </a:xfrm>
        </p:spPr>
        <p:txBody>
          <a:bodyPr/>
          <a:lstStyle/>
          <a:p>
            <a:r>
              <a:rPr lang="en-GB"/>
              <a:t>These have to be based on some realistic user requirements (which needs to be stated), as well as demonstrate your excellent mastery of SQL </a:t>
            </a:r>
            <a:r>
              <a:rPr lang="en-GB">
                <a:sym typeface="Wingdings" panose="05000000000000000000" pitchFamily="2" charset="2"/>
              </a:rPr>
              <a:t></a:t>
            </a:r>
            <a:endParaRPr lang="en-GB"/>
          </a:p>
          <a:p>
            <a:r>
              <a:rPr lang="en-GB"/>
              <a:t>Provide the SQL code, and a snip of the output, eg (for a different scenario!):</a:t>
            </a:r>
          </a:p>
          <a:p>
            <a:pPr marL="0" indent="0">
              <a:buNone/>
            </a:pPr>
            <a:endParaRPr lang="en-GB"/>
          </a:p>
          <a:p>
            <a:pPr marL="0" indent="0">
              <a:lnSpc>
                <a:spcPct val="100000"/>
              </a:lnSpc>
              <a:spcBef>
                <a:spcPts val="0"/>
              </a:spcBef>
              <a:buNone/>
            </a:pPr>
            <a:r>
              <a:rPr lang="en-GB" sz="1800" b="1">
                <a:effectLst/>
                <a:latin typeface="Calibri" panose="020F0502020204030204" pitchFamily="34" charset="0"/>
                <a:ea typeface="Calibri" panose="020F0502020204030204" pitchFamily="34" charset="0"/>
                <a:cs typeface="Times New Roman" panose="02020603050405020304" pitchFamily="18" charset="0"/>
              </a:rPr>
              <a:t>This query will provide management with the total number of each type of complaint raised in the last 30 days.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Bef>
                <a:spcPts val="0"/>
              </a:spcBef>
              <a:buNone/>
            </a:pPr>
            <a:r>
              <a:rPr lang="en-GB" sz="1800">
                <a:effectLst/>
                <a:latin typeface="Calibri" panose="020F0502020204030204" pitchFamily="34" charset="0"/>
                <a:ea typeface="Calibri" panose="020F0502020204030204" pitchFamily="34" charset="0"/>
                <a:cs typeface="Times New Roman" panose="02020603050405020304" pitchFamily="18" charset="0"/>
              </a:rPr>
              <a:t>SELECT reason, COUNT(*)</a:t>
            </a:r>
          </a:p>
          <a:p>
            <a:pPr marL="0" indent="0">
              <a:lnSpc>
                <a:spcPct val="100000"/>
              </a:lnSpc>
              <a:spcBef>
                <a:spcPts val="0"/>
              </a:spcBef>
              <a:buNone/>
            </a:pPr>
            <a:r>
              <a:rPr lang="en-GB" sz="1800">
                <a:effectLst/>
                <a:latin typeface="Calibri" panose="020F0502020204030204" pitchFamily="34" charset="0"/>
                <a:ea typeface="Calibri" panose="020F0502020204030204" pitchFamily="34" charset="0"/>
                <a:cs typeface="Times New Roman" panose="02020603050405020304" pitchFamily="18" charset="0"/>
              </a:rPr>
              <a:t>FROM complaint</a:t>
            </a:r>
          </a:p>
          <a:p>
            <a:pPr marL="0" indent="0">
              <a:lnSpc>
                <a:spcPct val="100000"/>
              </a:lnSpc>
              <a:spcBef>
                <a:spcPts val="0"/>
              </a:spcBef>
              <a:buNone/>
            </a:pPr>
            <a:r>
              <a:rPr lang="en-GB" sz="1800">
                <a:latin typeface="Calibri" panose="020F0502020204030204" pitchFamily="34" charset="0"/>
                <a:ea typeface="Calibri" panose="020F0502020204030204" pitchFamily="34" charset="0"/>
                <a:cs typeface="Times New Roman" panose="02020603050405020304" pitchFamily="18" charset="0"/>
              </a:rPr>
              <a: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Bef>
                <a:spcPts val="0"/>
              </a:spcBef>
              <a:buNone/>
            </a:pPr>
            <a:r>
              <a:rPr lang="en-GB" sz="1800" i="1">
                <a:effectLst/>
                <a:latin typeface="Calibri" panose="020F0502020204030204" pitchFamily="34" charset="0"/>
                <a:ea typeface="Calibri" panose="020F0502020204030204" pitchFamily="34" charset="0"/>
                <a:cs typeface="Times New Roman" panose="02020603050405020304" pitchFamily="18" charset="0"/>
              </a:rPr>
              <a:t>Etc etc</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a:p>
        </p:txBody>
      </p:sp>
      <p:pic>
        <p:nvPicPr>
          <p:cNvPr id="5" name="Picture 4">
            <a:extLst>
              <a:ext uri="{FF2B5EF4-FFF2-40B4-BE49-F238E27FC236}">
                <a16:creationId xmlns:a16="http://schemas.microsoft.com/office/drawing/2014/main" id="{CE7AC19E-CC0E-4FA9-A118-1150F2D9C02E}"/>
              </a:ext>
            </a:extLst>
          </p:cNvPr>
          <p:cNvPicPr>
            <a:picLocks noChangeAspect="1"/>
          </p:cNvPicPr>
          <p:nvPr/>
        </p:nvPicPr>
        <p:blipFill>
          <a:blip r:embed="rId2"/>
          <a:stretch>
            <a:fillRect/>
          </a:stretch>
        </p:blipFill>
        <p:spPr>
          <a:xfrm>
            <a:off x="1228725" y="4662487"/>
            <a:ext cx="8801100" cy="1724025"/>
          </a:xfrm>
          <a:prstGeom prst="rect">
            <a:avLst/>
          </a:prstGeom>
        </p:spPr>
      </p:pic>
    </p:spTree>
    <p:extLst>
      <p:ext uri="{BB962C8B-B14F-4D97-AF65-F5344CB8AC3E}">
        <p14:creationId xmlns:p14="http://schemas.microsoft.com/office/powerpoint/2010/main" val="3588765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57A48-F240-4E6A-A0EF-376CED82EB24}"/>
              </a:ext>
            </a:extLst>
          </p:cNvPr>
          <p:cNvSpPr>
            <a:spLocks noGrp="1"/>
          </p:cNvSpPr>
          <p:nvPr>
            <p:ph type="title"/>
          </p:nvPr>
        </p:nvSpPr>
        <p:spPr>
          <a:xfrm>
            <a:off x="742950" y="22226"/>
            <a:ext cx="10515600" cy="882650"/>
          </a:xfrm>
        </p:spPr>
        <p:txBody>
          <a:bodyPr/>
          <a:lstStyle/>
          <a:p>
            <a:r>
              <a:rPr lang="en-GB"/>
              <a:t>Element 6 – Your queries</a:t>
            </a:r>
          </a:p>
        </p:txBody>
      </p:sp>
      <p:sp>
        <p:nvSpPr>
          <p:cNvPr id="3" name="Content Placeholder 2">
            <a:extLst>
              <a:ext uri="{FF2B5EF4-FFF2-40B4-BE49-F238E27FC236}">
                <a16:creationId xmlns:a16="http://schemas.microsoft.com/office/drawing/2014/main" id="{30A70E94-2CF1-44AC-95C4-AAA3ED9332B1}"/>
              </a:ext>
            </a:extLst>
          </p:cNvPr>
          <p:cNvSpPr>
            <a:spLocks noGrp="1"/>
          </p:cNvSpPr>
          <p:nvPr>
            <p:ph idx="1"/>
          </p:nvPr>
        </p:nvSpPr>
        <p:spPr>
          <a:xfrm>
            <a:off x="609600" y="819150"/>
            <a:ext cx="10515600" cy="5673725"/>
          </a:xfrm>
        </p:spPr>
        <p:txBody>
          <a:bodyPr/>
          <a:lstStyle/>
          <a:p>
            <a:pPr marL="0" indent="0">
              <a:buNone/>
            </a:pPr>
            <a:r>
              <a:rPr lang="en-GB"/>
              <a:t>Things to think about:</a:t>
            </a:r>
          </a:p>
          <a:p>
            <a:r>
              <a:rPr lang="en-GB"/>
              <a:t>Base your queries on requirements from the case study –what kind of information will users need to help them day to day operations? (you might need to be a bit creative or put yourselves into their shoes)</a:t>
            </a:r>
          </a:p>
          <a:p>
            <a:r>
              <a:rPr lang="en-GB"/>
              <a:t>Very rarely will this involve a single table.</a:t>
            </a:r>
          </a:p>
          <a:p>
            <a:r>
              <a:rPr lang="en-GB"/>
              <a:t>If the query can retrieve more than one record, make sure you add an ‘order by’ clause to display the output in some order, otherwise the output can be meaningless.</a:t>
            </a:r>
          </a:p>
          <a:p>
            <a:r>
              <a:rPr lang="en-GB"/>
              <a:t>If you are creating queries for management, you should be looking at consolidating data into summary reports (ie aggregated queries) – managers might not have time to go scrolling through detailed output.</a:t>
            </a:r>
          </a:p>
        </p:txBody>
      </p:sp>
    </p:spTree>
    <p:extLst>
      <p:ext uri="{BB962C8B-B14F-4D97-AF65-F5344CB8AC3E}">
        <p14:creationId xmlns:p14="http://schemas.microsoft.com/office/powerpoint/2010/main" val="2930469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BB1F1-FB2E-4E16-B834-386DA29EC946}"/>
              </a:ext>
            </a:extLst>
          </p:cNvPr>
          <p:cNvSpPr>
            <a:spLocks noGrp="1"/>
          </p:cNvSpPr>
          <p:nvPr>
            <p:ph type="title"/>
          </p:nvPr>
        </p:nvSpPr>
        <p:spPr>
          <a:xfrm>
            <a:off x="838200" y="184150"/>
            <a:ext cx="10515600" cy="663575"/>
          </a:xfrm>
        </p:spPr>
        <p:txBody>
          <a:bodyPr>
            <a:normAutofit fontScale="90000"/>
          </a:bodyPr>
          <a:lstStyle/>
          <a:p>
            <a:r>
              <a:rPr lang="en-GB"/>
              <a:t>Element 6 – your queries cont/d</a:t>
            </a:r>
          </a:p>
        </p:txBody>
      </p:sp>
      <p:sp>
        <p:nvSpPr>
          <p:cNvPr id="3" name="Content Placeholder 2">
            <a:extLst>
              <a:ext uri="{FF2B5EF4-FFF2-40B4-BE49-F238E27FC236}">
                <a16:creationId xmlns:a16="http://schemas.microsoft.com/office/drawing/2014/main" id="{05386ED2-B50B-413B-819E-FD04A60463FC}"/>
              </a:ext>
            </a:extLst>
          </p:cNvPr>
          <p:cNvSpPr>
            <a:spLocks noGrp="1"/>
          </p:cNvSpPr>
          <p:nvPr>
            <p:ph idx="1"/>
          </p:nvPr>
        </p:nvSpPr>
        <p:spPr>
          <a:xfrm>
            <a:off x="838200" y="1104900"/>
            <a:ext cx="10515600" cy="5072063"/>
          </a:xfrm>
        </p:spPr>
        <p:txBody>
          <a:bodyPr>
            <a:normAutofit lnSpcReduction="10000"/>
          </a:bodyPr>
          <a:lstStyle/>
          <a:p>
            <a:pPr marL="0" indent="0">
              <a:buNone/>
            </a:pPr>
            <a:r>
              <a:rPr lang="en-GB"/>
              <a:t>Queries and test data :  egs</a:t>
            </a:r>
          </a:p>
          <a:p>
            <a:pPr marL="0" indent="0">
              <a:buNone/>
            </a:pPr>
            <a:r>
              <a:rPr lang="en-GB"/>
              <a:t>Looking at this query (related to another scenario):</a:t>
            </a:r>
          </a:p>
          <a:p>
            <a:pPr marL="0" indent="0">
              <a:buNone/>
            </a:pPr>
            <a:r>
              <a:rPr lang="en-GB" sz="2800" b="1">
                <a:effectLst/>
                <a:latin typeface="Calibri" panose="020F0502020204030204" pitchFamily="34" charset="0"/>
                <a:ea typeface="Calibri" panose="020F0502020204030204" pitchFamily="34" charset="0"/>
                <a:cs typeface="Times New Roman" panose="02020603050405020304" pitchFamily="18" charset="0"/>
              </a:rPr>
              <a:t>“This query will provide management with the number of each type of complaint raised in the last 30 days. “</a:t>
            </a:r>
            <a:endParaRPr lang="en-GB" sz="28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a:t>Clearly, to test this, we need </a:t>
            </a:r>
          </a:p>
          <a:p>
            <a:r>
              <a:rPr lang="en-GB"/>
              <a:t>Data with complaint dates within the last 30 days, and also outside of this timescale</a:t>
            </a:r>
          </a:p>
          <a:p>
            <a:r>
              <a:rPr lang="en-GB"/>
              <a:t>Data must include single, multiple and no records for each type of complaint</a:t>
            </a:r>
          </a:p>
          <a:p>
            <a:pPr marL="0" indent="0">
              <a:buNone/>
            </a:pPr>
            <a:r>
              <a:rPr lang="en-GB"/>
              <a:t>Check what the output from your query is and if it’s a bit underwhelming, add a bit more data.</a:t>
            </a:r>
          </a:p>
          <a:p>
            <a:pPr marL="0" indent="0">
              <a:buNone/>
            </a:pPr>
            <a:endParaRPr lang="en-GB"/>
          </a:p>
        </p:txBody>
      </p:sp>
    </p:spTree>
    <p:extLst>
      <p:ext uri="{BB962C8B-B14F-4D97-AF65-F5344CB8AC3E}">
        <p14:creationId xmlns:p14="http://schemas.microsoft.com/office/powerpoint/2010/main" val="4021931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85F8F9-ED3B-4677-8D44-283C9DD7FB5D}"/>
              </a:ext>
            </a:extLst>
          </p:cNvPr>
          <p:cNvSpPr>
            <a:spLocks noGrp="1"/>
          </p:cNvSpPr>
          <p:nvPr>
            <p:ph idx="1"/>
          </p:nvPr>
        </p:nvSpPr>
        <p:spPr>
          <a:xfrm>
            <a:off x="3362325" y="2152649"/>
            <a:ext cx="4314825" cy="2657476"/>
          </a:xfrm>
          <a:solidFill>
            <a:schemeClr val="accent5">
              <a:lumMod val="20000"/>
              <a:lumOff val="80000"/>
            </a:schemeClr>
          </a:solidFill>
        </p:spPr>
        <p:txBody>
          <a:bodyPr>
            <a:normAutofit/>
          </a:bodyPr>
          <a:lstStyle/>
          <a:p>
            <a:pPr marL="0" indent="0">
              <a:buNone/>
            </a:pPr>
            <a:r>
              <a:rPr lang="en-GB" b="1"/>
              <a:t>Word of Advice:</a:t>
            </a:r>
          </a:p>
          <a:p>
            <a:pPr marL="0" indent="0">
              <a:buNone/>
            </a:pPr>
            <a:r>
              <a:rPr lang="en-GB"/>
              <a:t>Don’t leave this to the last minute – it’s not a ‘night before’ assignment!</a:t>
            </a:r>
          </a:p>
        </p:txBody>
      </p:sp>
    </p:spTree>
    <p:extLst>
      <p:ext uri="{BB962C8B-B14F-4D97-AF65-F5344CB8AC3E}">
        <p14:creationId xmlns:p14="http://schemas.microsoft.com/office/powerpoint/2010/main" val="713748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93981-E66A-4D3F-AFC9-03D4E2C0782D}"/>
              </a:ext>
            </a:extLst>
          </p:cNvPr>
          <p:cNvSpPr>
            <a:spLocks noGrp="1"/>
          </p:cNvSpPr>
          <p:nvPr>
            <p:ph type="title"/>
          </p:nvPr>
        </p:nvSpPr>
        <p:spPr/>
        <p:txBody>
          <a:bodyPr/>
          <a:lstStyle/>
          <a:p>
            <a:r>
              <a:rPr lang="en-GB"/>
              <a:t>Overview</a:t>
            </a:r>
          </a:p>
        </p:txBody>
      </p:sp>
      <p:sp>
        <p:nvSpPr>
          <p:cNvPr id="3" name="Content Placeholder 2">
            <a:extLst>
              <a:ext uri="{FF2B5EF4-FFF2-40B4-BE49-F238E27FC236}">
                <a16:creationId xmlns:a16="http://schemas.microsoft.com/office/drawing/2014/main" id="{04F88DA2-EC59-4682-84AA-8934EE6EA444}"/>
              </a:ext>
            </a:extLst>
          </p:cNvPr>
          <p:cNvSpPr>
            <a:spLocks noGrp="1"/>
          </p:cNvSpPr>
          <p:nvPr>
            <p:ph idx="1"/>
          </p:nvPr>
        </p:nvSpPr>
        <p:spPr/>
        <p:txBody>
          <a:bodyPr>
            <a:normAutofit lnSpcReduction="10000"/>
          </a:bodyPr>
          <a:lstStyle/>
          <a:p>
            <a:r>
              <a:rPr lang="en-GB"/>
              <a:t>This assessment forms a substantial part of the overall module assessment</a:t>
            </a:r>
          </a:p>
          <a:p>
            <a:r>
              <a:rPr lang="en-GB"/>
              <a:t>You need to design a database to meet the requirements of the scenario supplied (ie the Care Home scenario) – captured in an ER diagram and associated documentation</a:t>
            </a:r>
          </a:p>
          <a:p>
            <a:r>
              <a:rPr lang="en-GB"/>
              <a:t>Your database design needs to be implemented in Oracle APEX – ie using the APEX account you have been provided with by the university. (You need to provide your APEX account number in the header sheet for this assignment)</a:t>
            </a:r>
          </a:p>
          <a:p>
            <a:r>
              <a:rPr lang="en-GB"/>
              <a:t>The documented database needs to follow the template example provided (see assessments folder) and explained in this presentation.</a:t>
            </a:r>
          </a:p>
          <a:p>
            <a:pPr marL="0" indent="0">
              <a:buNone/>
            </a:pPr>
            <a:endParaRPr lang="en-GB"/>
          </a:p>
        </p:txBody>
      </p:sp>
    </p:spTree>
    <p:extLst>
      <p:ext uri="{BB962C8B-B14F-4D97-AF65-F5344CB8AC3E}">
        <p14:creationId xmlns:p14="http://schemas.microsoft.com/office/powerpoint/2010/main" val="453719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72A20-8268-4303-A674-80FFC664C335}"/>
              </a:ext>
            </a:extLst>
          </p:cNvPr>
          <p:cNvSpPr>
            <a:spLocks noGrp="1"/>
          </p:cNvSpPr>
          <p:nvPr>
            <p:ph type="title"/>
          </p:nvPr>
        </p:nvSpPr>
        <p:spPr>
          <a:xfrm>
            <a:off x="838200" y="18255"/>
            <a:ext cx="10515600" cy="1105695"/>
          </a:xfrm>
        </p:spPr>
        <p:txBody>
          <a:bodyPr/>
          <a:lstStyle/>
          <a:p>
            <a:r>
              <a:rPr lang="en-GB"/>
              <a:t>Element 1 – Assumptions/business rules</a:t>
            </a:r>
          </a:p>
        </p:txBody>
      </p:sp>
      <p:sp>
        <p:nvSpPr>
          <p:cNvPr id="3" name="Content Placeholder 2">
            <a:extLst>
              <a:ext uri="{FF2B5EF4-FFF2-40B4-BE49-F238E27FC236}">
                <a16:creationId xmlns:a16="http://schemas.microsoft.com/office/drawing/2014/main" id="{114D00D5-2BC1-416E-B7B4-0EDF4B878DBC}"/>
              </a:ext>
            </a:extLst>
          </p:cNvPr>
          <p:cNvSpPr>
            <a:spLocks noGrp="1"/>
          </p:cNvSpPr>
          <p:nvPr>
            <p:ph idx="1"/>
          </p:nvPr>
        </p:nvSpPr>
        <p:spPr>
          <a:xfrm>
            <a:off x="838200" y="1000125"/>
            <a:ext cx="10515600" cy="5176838"/>
          </a:xfrm>
        </p:spPr>
        <p:txBody>
          <a:bodyPr>
            <a:normAutofit fontScale="92500" lnSpcReduction="10000"/>
          </a:bodyPr>
          <a:lstStyle/>
          <a:p>
            <a:r>
              <a:rPr lang="en-GB"/>
              <a:t>The scenario is vey brief and is bound to contain areas of ambiguity</a:t>
            </a:r>
          </a:p>
          <a:p>
            <a:r>
              <a:rPr lang="en-GB"/>
              <a:t>Normally you would speak to the users to clarify any ambiguity, but you can’t do this, so instead you need need to make assumptions about any areas that are ambiguous. </a:t>
            </a:r>
          </a:p>
          <a:p>
            <a:r>
              <a:rPr lang="en-GB"/>
              <a:t>These assumptions should be things that will impact your database design. Eg the case study mentions that care home residents are have visitors. </a:t>
            </a:r>
          </a:p>
          <a:p>
            <a:pPr lvl="1"/>
            <a:r>
              <a:rPr lang="en-GB"/>
              <a:t>You can make an assumption that each visitor can only visit one resident in the care home – this means that your ER diagram will show a one-to-many relationship between visitor and resident</a:t>
            </a:r>
          </a:p>
          <a:p>
            <a:pPr lvl="1"/>
            <a:r>
              <a:rPr lang="en-GB"/>
              <a:t>You can make an assumption that each visitor can visit more than one resident in the care home – this means that that the relationships between visitor and resident will be many to many, and a link entity will be shown on your ER diagram</a:t>
            </a:r>
          </a:p>
          <a:p>
            <a:r>
              <a:rPr lang="en-GB"/>
              <a:t>Assumptions can also be made about the scope of the database (eg are you going to include staff details or just limit the database to visitor involvement in activities)</a:t>
            </a:r>
          </a:p>
          <a:p>
            <a:endParaRPr lang="en-GB"/>
          </a:p>
        </p:txBody>
      </p:sp>
    </p:spTree>
    <p:extLst>
      <p:ext uri="{BB962C8B-B14F-4D97-AF65-F5344CB8AC3E}">
        <p14:creationId xmlns:p14="http://schemas.microsoft.com/office/powerpoint/2010/main" val="1053780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72A20-8268-4303-A674-80FFC664C335}"/>
              </a:ext>
            </a:extLst>
          </p:cNvPr>
          <p:cNvSpPr>
            <a:spLocks noGrp="1"/>
          </p:cNvSpPr>
          <p:nvPr>
            <p:ph type="title"/>
          </p:nvPr>
        </p:nvSpPr>
        <p:spPr>
          <a:xfrm>
            <a:off x="838200" y="18255"/>
            <a:ext cx="10515600" cy="1105695"/>
          </a:xfrm>
        </p:spPr>
        <p:txBody>
          <a:bodyPr>
            <a:normAutofit fontScale="90000"/>
          </a:bodyPr>
          <a:lstStyle/>
          <a:p>
            <a:r>
              <a:rPr lang="en-GB"/>
              <a:t>Element 1 – Assumptions/business rules.. Cont’d</a:t>
            </a:r>
          </a:p>
        </p:txBody>
      </p:sp>
      <p:sp>
        <p:nvSpPr>
          <p:cNvPr id="3" name="Content Placeholder 2">
            <a:extLst>
              <a:ext uri="{FF2B5EF4-FFF2-40B4-BE49-F238E27FC236}">
                <a16:creationId xmlns:a16="http://schemas.microsoft.com/office/drawing/2014/main" id="{114D00D5-2BC1-416E-B7B4-0EDF4B878DBC}"/>
              </a:ext>
            </a:extLst>
          </p:cNvPr>
          <p:cNvSpPr>
            <a:spLocks noGrp="1"/>
          </p:cNvSpPr>
          <p:nvPr>
            <p:ph idx="1"/>
          </p:nvPr>
        </p:nvSpPr>
        <p:spPr>
          <a:xfrm>
            <a:off x="838200" y="1000125"/>
            <a:ext cx="10515600" cy="5176838"/>
          </a:xfrm>
        </p:spPr>
        <p:txBody>
          <a:bodyPr>
            <a:normAutofit/>
          </a:bodyPr>
          <a:lstStyle/>
          <a:p>
            <a:r>
              <a:rPr lang="en-GB"/>
              <a:t>So the first element of the report lists up to 5 relevant assumptions (if you feel you need more, then you can list them, but make sure they affect the design of the database otherwise you may be penalised)</a:t>
            </a:r>
          </a:p>
        </p:txBody>
      </p:sp>
    </p:spTree>
    <p:extLst>
      <p:ext uri="{BB962C8B-B14F-4D97-AF65-F5344CB8AC3E}">
        <p14:creationId xmlns:p14="http://schemas.microsoft.com/office/powerpoint/2010/main" val="1607236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BA670-0731-4A97-A68E-323334087358}"/>
              </a:ext>
            </a:extLst>
          </p:cNvPr>
          <p:cNvSpPr>
            <a:spLocks noGrp="1"/>
          </p:cNvSpPr>
          <p:nvPr>
            <p:ph type="title"/>
          </p:nvPr>
        </p:nvSpPr>
        <p:spPr/>
        <p:txBody>
          <a:bodyPr/>
          <a:lstStyle/>
          <a:p>
            <a:r>
              <a:rPr lang="en-GB"/>
              <a:t>Element 2 – Your ER diagram</a:t>
            </a:r>
          </a:p>
        </p:txBody>
      </p:sp>
      <p:sp>
        <p:nvSpPr>
          <p:cNvPr id="3" name="Content Placeholder 2">
            <a:extLst>
              <a:ext uri="{FF2B5EF4-FFF2-40B4-BE49-F238E27FC236}">
                <a16:creationId xmlns:a16="http://schemas.microsoft.com/office/drawing/2014/main" id="{64C1B532-1371-4CE5-B4C8-C214FAEF440B}"/>
              </a:ext>
            </a:extLst>
          </p:cNvPr>
          <p:cNvSpPr>
            <a:spLocks noGrp="1"/>
          </p:cNvSpPr>
          <p:nvPr>
            <p:ph idx="1"/>
          </p:nvPr>
        </p:nvSpPr>
        <p:spPr>
          <a:xfrm>
            <a:off x="838200" y="1825625"/>
            <a:ext cx="5897880" cy="4351338"/>
          </a:xfrm>
        </p:spPr>
        <p:txBody>
          <a:bodyPr/>
          <a:lstStyle/>
          <a:p>
            <a:r>
              <a:rPr lang="en-GB"/>
              <a:t>Your ER diagram should fit onto one page and must use ‘crows foot’ notation, as shown.</a:t>
            </a:r>
          </a:p>
          <a:p>
            <a:r>
              <a:rPr lang="en-GB"/>
              <a:t>It must clearly show primary and foreign keys</a:t>
            </a:r>
          </a:p>
          <a:p>
            <a:r>
              <a:rPr lang="en-GB"/>
              <a:t>Suggestion is to use draw.io or similar tool.</a:t>
            </a:r>
          </a:p>
          <a:p>
            <a:r>
              <a:rPr lang="en-GB"/>
              <a:t>This must be incorporated into the report, not submitted as a separate file</a:t>
            </a:r>
          </a:p>
        </p:txBody>
      </p:sp>
      <p:pic>
        <p:nvPicPr>
          <p:cNvPr id="6" name="Picture 5">
            <a:extLst>
              <a:ext uri="{FF2B5EF4-FFF2-40B4-BE49-F238E27FC236}">
                <a16:creationId xmlns:a16="http://schemas.microsoft.com/office/drawing/2014/main" id="{30E59F59-CA34-4C02-AF2B-4FF7377019AF}"/>
              </a:ext>
            </a:extLst>
          </p:cNvPr>
          <p:cNvPicPr>
            <a:picLocks noChangeAspect="1"/>
          </p:cNvPicPr>
          <p:nvPr/>
        </p:nvPicPr>
        <p:blipFill>
          <a:blip r:embed="rId2"/>
          <a:stretch>
            <a:fillRect/>
          </a:stretch>
        </p:blipFill>
        <p:spPr>
          <a:xfrm>
            <a:off x="7584757" y="2287589"/>
            <a:ext cx="3611563" cy="2726770"/>
          </a:xfrm>
          <a:prstGeom prst="rect">
            <a:avLst/>
          </a:prstGeom>
        </p:spPr>
      </p:pic>
    </p:spTree>
    <p:extLst>
      <p:ext uri="{BB962C8B-B14F-4D97-AF65-F5344CB8AC3E}">
        <p14:creationId xmlns:p14="http://schemas.microsoft.com/office/powerpoint/2010/main" val="1411880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039AF-BAA5-40AE-8588-EA80DE4B6B61}"/>
              </a:ext>
            </a:extLst>
          </p:cNvPr>
          <p:cNvSpPr>
            <a:spLocks noGrp="1"/>
          </p:cNvSpPr>
          <p:nvPr>
            <p:ph type="title"/>
          </p:nvPr>
        </p:nvSpPr>
        <p:spPr>
          <a:xfrm>
            <a:off x="752475" y="98426"/>
            <a:ext cx="10515600" cy="806450"/>
          </a:xfrm>
        </p:spPr>
        <p:txBody>
          <a:bodyPr/>
          <a:lstStyle/>
          <a:p>
            <a:r>
              <a:rPr lang="en-GB"/>
              <a:t>Element 3 – The Entity Specification Forms</a:t>
            </a:r>
          </a:p>
        </p:txBody>
      </p:sp>
      <p:sp>
        <p:nvSpPr>
          <p:cNvPr id="3" name="Content Placeholder 2">
            <a:extLst>
              <a:ext uri="{FF2B5EF4-FFF2-40B4-BE49-F238E27FC236}">
                <a16:creationId xmlns:a16="http://schemas.microsoft.com/office/drawing/2014/main" id="{BCE37483-7D89-4B7B-B343-B081B7FA1BAE}"/>
              </a:ext>
            </a:extLst>
          </p:cNvPr>
          <p:cNvSpPr>
            <a:spLocks noGrp="1"/>
          </p:cNvSpPr>
          <p:nvPr>
            <p:ph idx="1"/>
          </p:nvPr>
        </p:nvSpPr>
        <p:spPr>
          <a:xfrm>
            <a:off x="123825" y="904876"/>
            <a:ext cx="7096760" cy="5272087"/>
          </a:xfrm>
        </p:spPr>
        <p:txBody>
          <a:bodyPr/>
          <a:lstStyle/>
          <a:p>
            <a:r>
              <a:rPr lang="en-GB"/>
              <a:t>An entity specification form is a table which describes each entity on your diagram in more detail: eg:</a:t>
            </a:r>
          </a:p>
          <a:p>
            <a:endParaRPr lang="en-GB"/>
          </a:p>
        </p:txBody>
      </p:sp>
      <p:pic>
        <p:nvPicPr>
          <p:cNvPr id="5" name="Picture 4">
            <a:extLst>
              <a:ext uri="{FF2B5EF4-FFF2-40B4-BE49-F238E27FC236}">
                <a16:creationId xmlns:a16="http://schemas.microsoft.com/office/drawing/2014/main" id="{4D8BC748-DBE5-482E-A727-887C1635F23D}"/>
              </a:ext>
            </a:extLst>
          </p:cNvPr>
          <p:cNvPicPr>
            <a:picLocks noChangeAspect="1"/>
          </p:cNvPicPr>
          <p:nvPr/>
        </p:nvPicPr>
        <p:blipFill>
          <a:blip r:embed="rId2"/>
          <a:stretch>
            <a:fillRect/>
          </a:stretch>
        </p:blipFill>
        <p:spPr>
          <a:xfrm>
            <a:off x="209550" y="2313622"/>
            <a:ext cx="6595977" cy="2097405"/>
          </a:xfrm>
          <a:prstGeom prst="rect">
            <a:avLst/>
          </a:prstGeom>
        </p:spPr>
      </p:pic>
      <p:sp>
        <p:nvSpPr>
          <p:cNvPr id="6" name="TextBox 5">
            <a:extLst>
              <a:ext uri="{FF2B5EF4-FFF2-40B4-BE49-F238E27FC236}">
                <a16:creationId xmlns:a16="http://schemas.microsoft.com/office/drawing/2014/main" id="{827B13CE-8AD0-4930-B6D4-EE44086ABD37}"/>
              </a:ext>
            </a:extLst>
          </p:cNvPr>
          <p:cNvSpPr txBox="1"/>
          <p:nvPr/>
        </p:nvSpPr>
        <p:spPr>
          <a:xfrm>
            <a:off x="6972301" y="874811"/>
            <a:ext cx="5010150" cy="5909310"/>
          </a:xfrm>
          <a:prstGeom prst="rect">
            <a:avLst/>
          </a:prstGeom>
          <a:noFill/>
        </p:spPr>
        <p:txBody>
          <a:bodyPr wrap="square" rtlCol="0">
            <a:spAutoFit/>
          </a:bodyPr>
          <a:lstStyle/>
          <a:p>
            <a:r>
              <a:rPr lang="en-GB"/>
              <a:t>ELEMENTS:  </a:t>
            </a:r>
          </a:p>
          <a:p>
            <a:r>
              <a:rPr lang="en-GB" b="1"/>
              <a:t>Entity Name:  </a:t>
            </a:r>
            <a:r>
              <a:rPr lang="en-GB"/>
              <a:t>must match the name you have on your ER diagram – stick to singular (CUSTOMER, rather than CUSTOMERS). Don’t have cryptic names, try to make them as descriptive as possible.</a:t>
            </a:r>
          </a:p>
          <a:p>
            <a:r>
              <a:rPr lang="en-GB" b="1"/>
              <a:t>Entity description: </a:t>
            </a:r>
            <a:r>
              <a:rPr lang="en-GB"/>
              <a:t>a short description of the entity, what it’s for, what it stores</a:t>
            </a:r>
          </a:p>
          <a:p>
            <a:r>
              <a:rPr lang="en-GB" b="1"/>
              <a:t>Attribute:  </a:t>
            </a:r>
            <a:r>
              <a:rPr lang="en-GB"/>
              <a:t>all attributes must match the names you have on your ER diagram – as descriptive as possible without making them too long</a:t>
            </a:r>
          </a:p>
          <a:p>
            <a:r>
              <a:rPr lang="en-GB" b="1"/>
              <a:t>Data type and maximum width </a:t>
            </a:r>
            <a:r>
              <a:rPr lang="en-GB"/>
              <a:t>of the attribute </a:t>
            </a:r>
            <a:r>
              <a:rPr lang="en-GB" b="1"/>
              <a:t>(</a:t>
            </a:r>
            <a:r>
              <a:rPr lang="en-GB"/>
              <a:t>date type does not need a width)</a:t>
            </a:r>
          </a:p>
          <a:p>
            <a:r>
              <a:rPr lang="en-GB"/>
              <a:t>Here, provide Oracle data types – varchar2 (for variable characters), char (fixed character length), date, number – with maximum widths. Don’t just use defaults, providing a realistic max width is a type of integrity constraint. Note that numbers can have precision – eg NUMBER(6,2) allows for 6 digits in total, 2 of which are after the decimal place (allowing for a maximum value of 9999.99 to be inserted into the column)</a:t>
            </a:r>
          </a:p>
        </p:txBody>
      </p:sp>
    </p:spTree>
    <p:extLst>
      <p:ext uri="{BB962C8B-B14F-4D97-AF65-F5344CB8AC3E}">
        <p14:creationId xmlns:p14="http://schemas.microsoft.com/office/powerpoint/2010/main" val="1039860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039AF-BAA5-40AE-8588-EA80DE4B6B61}"/>
              </a:ext>
            </a:extLst>
          </p:cNvPr>
          <p:cNvSpPr>
            <a:spLocks noGrp="1"/>
          </p:cNvSpPr>
          <p:nvPr>
            <p:ph type="title"/>
          </p:nvPr>
        </p:nvSpPr>
        <p:spPr>
          <a:xfrm>
            <a:off x="752475" y="98426"/>
            <a:ext cx="11068050" cy="806450"/>
          </a:xfrm>
        </p:spPr>
        <p:txBody>
          <a:bodyPr>
            <a:normAutofit/>
          </a:bodyPr>
          <a:lstStyle/>
          <a:p>
            <a:r>
              <a:rPr lang="en-GB"/>
              <a:t>Element 3 – The Entity Specification Forms/cont</a:t>
            </a:r>
          </a:p>
        </p:txBody>
      </p:sp>
      <p:sp>
        <p:nvSpPr>
          <p:cNvPr id="3" name="Content Placeholder 2">
            <a:extLst>
              <a:ext uri="{FF2B5EF4-FFF2-40B4-BE49-F238E27FC236}">
                <a16:creationId xmlns:a16="http://schemas.microsoft.com/office/drawing/2014/main" id="{BCE37483-7D89-4B7B-B343-B081B7FA1BAE}"/>
              </a:ext>
            </a:extLst>
          </p:cNvPr>
          <p:cNvSpPr>
            <a:spLocks noGrp="1"/>
          </p:cNvSpPr>
          <p:nvPr>
            <p:ph idx="1"/>
          </p:nvPr>
        </p:nvSpPr>
        <p:spPr>
          <a:xfrm>
            <a:off x="123825" y="904876"/>
            <a:ext cx="6296025" cy="5272087"/>
          </a:xfrm>
        </p:spPr>
        <p:txBody>
          <a:bodyPr/>
          <a:lstStyle/>
          <a:p>
            <a:r>
              <a:rPr lang="en-GB" sz="2400"/>
              <a:t>An entity specification form is a table which describes each entity on your diagram in more detail: eg:</a:t>
            </a:r>
          </a:p>
          <a:p>
            <a:endParaRPr lang="en-GB"/>
          </a:p>
        </p:txBody>
      </p:sp>
      <p:pic>
        <p:nvPicPr>
          <p:cNvPr id="5" name="Picture 4">
            <a:extLst>
              <a:ext uri="{FF2B5EF4-FFF2-40B4-BE49-F238E27FC236}">
                <a16:creationId xmlns:a16="http://schemas.microsoft.com/office/drawing/2014/main" id="{4D8BC748-DBE5-482E-A727-887C1635F23D}"/>
              </a:ext>
            </a:extLst>
          </p:cNvPr>
          <p:cNvPicPr>
            <a:picLocks noChangeAspect="1"/>
          </p:cNvPicPr>
          <p:nvPr/>
        </p:nvPicPr>
        <p:blipFill>
          <a:blip r:embed="rId2"/>
          <a:stretch>
            <a:fillRect/>
          </a:stretch>
        </p:blipFill>
        <p:spPr>
          <a:xfrm>
            <a:off x="0" y="2285048"/>
            <a:ext cx="6296025" cy="2002026"/>
          </a:xfrm>
          <a:prstGeom prst="rect">
            <a:avLst/>
          </a:prstGeom>
        </p:spPr>
      </p:pic>
      <p:sp>
        <p:nvSpPr>
          <p:cNvPr id="6" name="TextBox 5">
            <a:extLst>
              <a:ext uri="{FF2B5EF4-FFF2-40B4-BE49-F238E27FC236}">
                <a16:creationId xmlns:a16="http://schemas.microsoft.com/office/drawing/2014/main" id="{827B13CE-8AD0-4930-B6D4-EE44086ABD37}"/>
              </a:ext>
            </a:extLst>
          </p:cNvPr>
          <p:cNvSpPr txBox="1"/>
          <p:nvPr/>
        </p:nvSpPr>
        <p:spPr>
          <a:xfrm>
            <a:off x="6419850" y="874811"/>
            <a:ext cx="5562601" cy="5909310"/>
          </a:xfrm>
          <a:prstGeom prst="rect">
            <a:avLst/>
          </a:prstGeom>
          <a:noFill/>
        </p:spPr>
        <p:txBody>
          <a:bodyPr wrap="square" rtlCol="0">
            <a:spAutoFit/>
          </a:bodyPr>
          <a:lstStyle/>
          <a:p>
            <a:r>
              <a:rPr lang="en-GB"/>
              <a:t>ELEMENTS continued:</a:t>
            </a:r>
          </a:p>
          <a:p>
            <a:r>
              <a:rPr lang="en-GB" b="1"/>
              <a:t>Status: </a:t>
            </a:r>
            <a:r>
              <a:rPr lang="en-GB"/>
              <a:t>indicate whether the attribute has any special status, eg:</a:t>
            </a:r>
          </a:p>
          <a:p>
            <a:r>
              <a:rPr lang="en-GB"/>
              <a:t>Pk – primary key</a:t>
            </a:r>
          </a:p>
          <a:p>
            <a:r>
              <a:rPr lang="en-GB"/>
              <a:t>Fk – foreign key</a:t>
            </a:r>
          </a:p>
          <a:p>
            <a:r>
              <a:rPr lang="en-GB"/>
              <a:t>nn – not null – ie a value must be inserted into this field when you insert a record</a:t>
            </a:r>
          </a:p>
          <a:p>
            <a:r>
              <a:rPr lang="en-GB"/>
              <a:t>I – indexed field - this field contains an index – to be covered in future lecture </a:t>
            </a:r>
            <a:r>
              <a:rPr lang="en-GB">
                <a:sym typeface="Wingdings" panose="05000000000000000000" pitchFamily="2" charset="2"/>
              </a:rPr>
              <a:t></a:t>
            </a:r>
          </a:p>
          <a:p>
            <a:r>
              <a:rPr lang="en-GB">
                <a:sym typeface="Wingdings" panose="05000000000000000000" pitchFamily="2" charset="2"/>
              </a:rPr>
              <a:t>Note that all these will need to be implemented using appropriate constraints when you set up your tables</a:t>
            </a:r>
          </a:p>
          <a:p>
            <a:r>
              <a:rPr lang="en-GB" b="1">
                <a:sym typeface="Wingdings" panose="05000000000000000000" pitchFamily="2" charset="2"/>
              </a:rPr>
              <a:t>Validation: </a:t>
            </a:r>
            <a:r>
              <a:rPr lang="en-GB">
                <a:sym typeface="Wingdings" panose="05000000000000000000" pitchFamily="2" charset="2"/>
              </a:rPr>
              <a:t>Here you need to provide details of any validation you need to add to the attribute, eg coding, restricting values to certain ranges etc. Again, these will be implemented using appropriate constraints when you set up your tables (where feasible, without resorting to programming)</a:t>
            </a:r>
          </a:p>
          <a:p>
            <a:r>
              <a:rPr lang="en-GB" b="1">
                <a:sym typeface="Wingdings" panose="05000000000000000000" pitchFamily="2" charset="2"/>
              </a:rPr>
              <a:t>Example of input and any other relevant info:</a:t>
            </a:r>
          </a:p>
          <a:p>
            <a:r>
              <a:rPr lang="en-GB">
                <a:sym typeface="Wingdings" panose="05000000000000000000" pitchFamily="2" charset="2"/>
              </a:rPr>
              <a:t>Supply an example of input into this field (even if it’s a simple number) and any further info that will clarify what this attribute about, if not immediately obvious</a:t>
            </a:r>
            <a:endParaRPr lang="en-GB"/>
          </a:p>
        </p:txBody>
      </p:sp>
    </p:spTree>
    <p:extLst>
      <p:ext uri="{BB962C8B-B14F-4D97-AF65-F5344CB8AC3E}">
        <p14:creationId xmlns:p14="http://schemas.microsoft.com/office/powerpoint/2010/main" val="1125005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9F5A5-9A9F-41E5-A88F-090F905FC24F}"/>
              </a:ext>
            </a:extLst>
          </p:cNvPr>
          <p:cNvSpPr>
            <a:spLocks noGrp="1"/>
          </p:cNvSpPr>
          <p:nvPr>
            <p:ph type="title"/>
          </p:nvPr>
        </p:nvSpPr>
        <p:spPr>
          <a:xfrm>
            <a:off x="838200" y="1"/>
            <a:ext cx="10515600" cy="1066799"/>
          </a:xfrm>
        </p:spPr>
        <p:txBody>
          <a:bodyPr/>
          <a:lstStyle/>
          <a:p>
            <a:r>
              <a:rPr lang="en-GB"/>
              <a:t>Element 4 – SQL table creation scripts</a:t>
            </a:r>
          </a:p>
        </p:txBody>
      </p:sp>
      <p:sp>
        <p:nvSpPr>
          <p:cNvPr id="3" name="Content Placeholder 2">
            <a:extLst>
              <a:ext uri="{FF2B5EF4-FFF2-40B4-BE49-F238E27FC236}">
                <a16:creationId xmlns:a16="http://schemas.microsoft.com/office/drawing/2014/main" id="{284F5A12-62C7-43B8-8B01-5CC672EDC516}"/>
              </a:ext>
            </a:extLst>
          </p:cNvPr>
          <p:cNvSpPr>
            <a:spLocks noGrp="1"/>
          </p:cNvSpPr>
          <p:nvPr>
            <p:ph idx="1"/>
          </p:nvPr>
        </p:nvSpPr>
        <p:spPr>
          <a:xfrm>
            <a:off x="380999" y="1158874"/>
            <a:ext cx="11477625" cy="2041525"/>
          </a:xfrm>
        </p:spPr>
        <p:txBody>
          <a:bodyPr>
            <a:normAutofit fontScale="92500" lnSpcReduction="20000"/>
          </a:bodyPr>
          <a:lstStyle/>
          <a:p>
            <a:r>
              <a:rPr lang="en-GB"/>
              <a:t>Provide table creation scripts for all the entities shown in your ER diagram, as implemented in your database. (so first set each table up in APEX to make sure it runs without errors, then paste the code into your report).</a:t>
            </a:r>
          </a:p>
          <a:p>
            <a:r>
              <a:rPr lang="en-GB"/>
              <a:t>Note: the script should correspond exactly to your entity specification forms, and contain all the relevant constraints (with user defined names, with the exception of not null), eg:</a:t>
            </a:r>
          </a:p>
        </p:txBody>
      </p:sp>
      <p:sp>
        <p:nvSpPr>
          <p:cNvPr id="5" name="TextBox 4">
            <a:extLst>
              <a:ext uri="{FF2B5EF4-FFF2-40B4-BE49-F238E27FC236}">
                <a16:creationId xmlns:a16="http://schemas.microsoft.com/office/drawing/2014/main" id="{5C2E9C1B-966A-45DE-98EA-6DA867101597}"/>
              </a:ext>
            </a:extLst>
          </p:cNvPr>
          <p:cNvSpPr txBox="1"/>
          <p:nvPr/>
        </p:nvSpPr>
        <p:spPr>
          <a:xfrm>
            <a:off x="1609725" y="3292473"/>
            <a:ext cx="8115300" cy="2314544"/>
          </a:xfrm>
          <a:prstGeom prst="rect">
            <a:avLst/>
          </a:prstGeom>
          <a:noFill/>
        </p:spPr>
        <p:txBody>
          <a:bodyPr wrap="square">
            <a:spAutoFit/>
          </a:bodyPr>
          <a:lstStyle/>
          <a:p>
            <a:r>
              <a:rPr lang="en-GB" sz="1800">
                <a:effectLst/>
                <a:latin typeface="Calibri" panose="020F0502020204030204" pitchFamily="34" charset="0"/>
                <a:ea typeface="Calibri" panose="020F0502020204030204" pitchFamily="34" charset="0"/>
                <a:cs typeface="Times New Roman" panose="02020603050405020304" pitchFamily="18" charset="0"/>
              </a:rPr>
              <a:t>CREATE TABLE complaint (</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p>
            <a:r>
              <a:rPr lang="en-GB" sz="1800">
                <a:effectLst/>
                <a:latin typeface="Calibri" panose="020F0502020204030204" pitchFamily="34" charset="0"/>
                <a:ea typeface="Calibri" panose="020F0502020204030204" pitchFamily="34" charset="0"/>
                <a:cs typeface="Times New Roman" panose="02020603050405020304" pitchFamily="18" charset="0"/>
              </a:rPr>
              <a:t>complaintID NUMBER(4) CONSTRAINT pk_complaint_complaintID PRIMARY KEY,</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p>
            <a:r>
              <a:rPr lang="en-GB" sz="1800">
                <a:effectLst/>
                <a:latin typeface="Calibri" panose="020F0502020204030204" pitchFamily="34" charset="0"/>
                <a:ea typeface="Calibri" panose="020F0502020204030204" pitchFamily="34" charset="0"/>
                <a:cs typeface="Times New Roman" panose="02020603050405020304" pitchFamily="18" charset="0"/>
              </a:rPr>
              <a:t>custid  NUMBER(5) CONSTRAINT fk_complaint_custid REFERENCES customer(custid),</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p>
            <a:r>
              <a:rPr lang="en-GB" sz="1800">
                <a:effectLst/>
                <a:latin typeface="Calibri" panose="020F0502020204030204" pitchFamily="34" charset="0"/>
                <a:ea typeface="Calibri" panose="020F0502020204030204" pitchFamily="34" charset="0"/>
                <a:cs typeface="Times New Roman" panose="02020603050405020304" pitchFamily="18" charset="0"/>
              </a:rPr>
              <a:t>complaintDate DATE NOT NULL,</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p>
            <a:r>
              <a:rPr lang="en-GB" sz="1800">
                <a:effectLst/>
                <a:latin typeface="Calibri" panose="020F0502020204030204" pitchFamily="34" charset="0"/>
                <a:ea typeface="Calibri" panose="020F0502020204030204" pitchFamily="34" charset="0"/>
                <a:cs typeface="Times New Roman" panose="02020603050405020304" pitchFamily="18" charset="0"/>
              </a:rPr>
              <a:t>reason VARCHAR2(2) CONSTRAINT ck_complaint_reason CHECK (reason IN (‘PR’,’SV’,’DE’)</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p>
            <a:r>
              <a:rPr lang="en-GB" sz="1800">
                <a:effectLst/>
                <a:latin typeface="Calibri" panose="020F0502020204030204" pitchFamily="34" charset="0"/>
                <a:ea typeface="Calibri" panose="020F0502020204030204" pitchFamily="34" charset="0"/>
                <a:cs typeface="Times New Roman" panose="02020603050405020304" pitchFamily="18" charset="0"/>
              </a:rPr>
              <a:t>);</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i="1">
                <a:effectLst/>
                <a:latin typeface="Calibri" panose="020F0502020204030204" pitchFamily="34" charset="0"/>
                <a:ea typeface="Calibri" panose="020F0502020204030204" pitchFamily="34" charset="0"/>
                <a:cs typeface="Times New Roman" panose="02020603050405020304" pitchFamily="18" charset="0"/>
              </a:rPr>
              <a:t>Etc for all the tables</a:t>
            </a:r>
            <a:endParaRPr lang="en-GB" sz="2400" i="1">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84386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7BCDA-707D-4BD8-84C9-1FCA2B59262F}"/>
              </a:ext>
            </a:extLst>
          </p:cNvPr>
          <p:cNvSpPr>
            <a:spLocks noGrp="1"/>
          </p:cNvSpPr>
          <p:nvPr>
            <p:ph type="title"/>
          </p:nvPr>
        </p:nvSpPr>
        <p:spPr>
          <a:xfrm>
            <a:off x="838200" y="1"/>
            <a:ext cx="10515600" cy="1333499"/>
          </a:xfrm>
        </p:spPr>
        <p:txBody>
          <a:bodyPr/>
          <a:lstStyle/>
          <a:p>
            <a:r>
              <a:rPr lang="en-GB"/>
              <a:t>Element 4 – Table creation scripts</a:t>
            </a:r>
          </a:p>
        </p:txBody>
      </p:sp>
      <p:sp>
        <p:nvSpPr>
          <p:cNvPr id="3" name="Content Placeholder 2">
            <a:extLst>
              <a:ext uri="{FF2B5EF4-FFF2-40B4-BE49-F238E27FC236}">
                <a16:creationId xmlns:a16="http://schemas.microsoft.com/office/drawing/2014/main" id="{B2640BA9-7383-4029-A75F-97D3B3532419}"/>
              </a:ext>
            </a:extLst>
          </p:cNvPr>
          <p:cNvSpPr>
            <a:spLocks noGrp="1"/>
          </p:cNvSpPr>
          <p:nvPr>
            <p:ph idx="1"/>
          </p:nvPr>
        </p:nvSpPr>
        <p:spPr>
          <a:xfrm>
            <a:off x="533399" y="1209675"/>
            <a:ext cx="11134725" cy="4967288"/>
          </a:xfrm>
        </p:spPr>
        <p:txBody>
          <a:bodyPr>
            <a:normAutofit lnSpcReduction="10000"/>
          </a:bodyPr>
          <a:lstStyle/>
          <a:p>
            <a:r>
              <a:rPr lang="en-GB"/>
              <a:t>Note that you will need to be careful about the order in which you set up your tables – eg if a table (eg emp table) contains a foreign key (eg deptno) that references an attribute in another table (eg dept table), then the dept table needs to be set up before the emp table.</a:t>
            </a:r>
          </a:p>
          <a:p>
            <a:r>
              <a:rPr lang="en-GB"/>
              <a:t>Do not enter any data until you have set up all your tables and constraints.</a:t>
            </a:r>
          </a:p>
          <a:p>
            <a:r>
              <a:rPr lang="en-GB"/>
              <a:t>If you are getting into difficulties with constraints that are preventing you from doing something, then you can disable the constraint temporarily using an ALTER TABLE statement, eg:</a:t>
            </a:r>
          </a:p>
          <a:p>
            <a:pPr marL="457200" lvl="1" indent="0">
              <a:buNone/>
            </a:pPr>
            <a:r>
              <a:rPr lang="en-GB"/>
              <a:t>ALTER TABLE emp</a:t>
            </a:r>
          </a:p>
          <a:p>
            <a:pPr marL="457200" lvl="1" indent="0">
              <a:buNone/>
            </a:pPr>
            <a:r>
              <a:rPr lang="en-GB"/>
              <a:t>DISABLE CONSTRAINT fk_emp_deptno;</a:t>
            </a:r>
          </a:p>
          <a:p>
            <a:pPr marL="0" indent="0">
              <a:buNone/>
            </a:pPr>
            <a:r>
              <a:rPr lang="en-GB"/>
              <a:t>Sort out whatever you need to sort out, and then enable the constraint:</a:t>
            </a:r>
          </a:p>
          <a:p>
            <a:pPr marL="0" indent="0">
              <a:spcBef>
                <a:spcPts val="0"/>
              </a:spcBef>
              <a:buNone/>
            </a:pPr>
            <a:r>
              <a:rPr lang="en-GB"/>
              <a:t>      </a:t>
            </a:r>
            <a:r>
              <a:rPr lang="en-GB" sz="2400"/>
              <a:t>ALTER TABLE emp</a:t>
            </a:r>
          </a:p>
          <a:p>
            <a:pPr marL="0" indent="0">
              <a:spcBef>
                <a:spcPts val="0"/>
              </a:spcBef>
              <a:buNone/>
            </a:pPr>
            <a:r>
              <a:rPr lang="en-GB"/>
              <a:t>      </a:t>
            </a:r>
            <a:r>
              <a:rPr lang="en-GB" sz="2400"/>
              <a:t>ENABLE CONSTRAINT fk_emp_deptno;</a:t>
            </a:r>
            <a:endParaRPr lang="en-GB"/>
          </a:p>
        </p:txBody>
      </p:sp>
    </p:spTree>
    <p:extLst>
      <p:ext uri="{BB962C8B-B14F-4D97-AF65-F5344CB8AC3E}">
        <p14:creationId xmlns:p14="http://schemas.microsoft.com/office/powerpoint/2010/main" val="1569021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1626</Words>
  <Application>Microsoft Office PowerPoint</Application>
  <PresentationFormat>Widescreen</PresentationFormat>
  <Paragraphs>94</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ISDB Portfolio: Database Design and Build Assignment</vt:lpstr>
      <vt:lpstr>Overview</vt:lpstr>
      <vt:lpstr>Element 1 – Assumptions/business rules</vt:lpstr>
      <vt:lpstr>Element 1 – Assumptions/business rules.. Cont’d</vt:lpstr>
      <vt:lpstr>Element 2 – Your ER diagram</vt:lpstr>
      <vt:lpstr>Element 3 – The Entity Specification Forms</vt:lpstr>
      <vt:lpstr>Element 3 – The Entity Specification Forms/cont</vt:lpstr>
      <vt:lpstr>Element 4 – SQL table creation scripts</vt:lpstr>
      <vt:lpstr>Element 4 – Table creation scripts</vt:lpstr>
      <vt:lpstr>Element 5 – Sample data</vt:lpstr>
      <vt:lpstr>Element 6 – Your queries</vt:lpstr>
      <vt:lpstr>Element 6 – Your queries</vt:lpstr>
      <vt:lpstr>Element 6 – your queries cont/d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Portfolio Element</dc:title>
  <dc:creator>Liz Sokolowski</dc:creator>
  <cp:lastModifiedBy>Liz Sokolowski</cp:lastModifiedBy>
  <cp:revision>1</cp:revision>
  <dcterms:created xsi:type="dcterms:W3CDTF">2022-04-25T10:02:24Z</dcterms:created>
  <dcterms:modified xsi:type="dcterms:W3CDTF">2022-04-25T13:11:06Z</dcterms:modified>
</cp:coreProperties>
</file>