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708" r:id="rId2"/>
  </p:sldMasterIdLst>
  <p:sldIdLst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3" autoAdjust="0"/>
    <p:restoredTop sz="94660"/>
  </p:normalViewPr>
  <p:slideViewPr>
    <p:cSldViewPr snapToGrid="0">
      <p:cViewPr varScale="1">
        <p:scale>
          <a:sx n="87" d="100"/>
          <a:sy n="87" d="100"/>
        </p:scale>
        <p:origin x="13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&#65279;<?xml version="1.0" encoding="utf-8"?><Relationships xmlns="http://schemas.openxmlformats.org/package/2006/relationships"><Relationship Type="http://schemas.openxmlformats.org/officeDocument/2006/relationships/theme" Target="theme/theme1.xml" Id="rId8" /><Relationship Type="http://schemas.openxmlformats.org/officeDocument/2006/relationships/slide" Target="slides/slide1.xml" Id="rId3" /><Relationship Type="http://schemas.openxmlformats.org/officeDocument/2006/relationships/viewProps" Target="viewProps.xml" Id="rId7" /><Relationship Type="http://schemas.openxmlformats.org/officeDocument/2006/relationships/slideMaster" Target="slideMasters/slideMaster2.xml" Id="rId2" /><Relationship Type="http://schemas.openxmlformats.org/officeDocument/2006/relationships/slideMaster" Target="slideMasters/slideMaster1.xml" Id="rId1" /><Relationship Type="http://schemas.openxmlformats.org/officeDocument/2006/relationships/presProps" Target="presProps.xml" Id="rId6" /><Relationship Type="http://schemas.openxmlformats.org/officeDocument/2006/relationships/slide" Target="slides/slide3.xml" Id="rId5" /><Relationship Type="http://schemas.openxmlformats.org/officeDocument/2006/relationships/slide" Target="slides/slide2.xml" Id="rId4" /><Relationship Type="http://schemas.openxmlformats.org/officeDocument/2006/relationships/tableStyles" Target="tableStyles.xml" Id="rId9" /><Relationship Type="http://schemas.openxmlformats.org/officeDocument/2006/relationships/customXml" Target="/customXML/item.xml" Id="R2a8aef1c456c4da5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9573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77642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228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64552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4823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88955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5149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1061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523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88748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92640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19825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920861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165730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9311676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470624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13174334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829973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33175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625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9717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706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24725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43241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853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14037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636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1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6" Type="http://schemas.openxmlformats.org/officeDocument/2006/relationships/slideLayout" Target="../slideLayouts/slideLayout27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2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828801"/>
            <a:ext cx="78867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145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84016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Wingdings 2" pitchFamily="18" charset="2"/>
        <a:buChar char="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211656-A093-42E6-A095-459B789E30FA}" type="datetimeFigureOut">
              <a:rPr lang="en-US" smtClean="0"/>
              <a:t>12/28/2015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AC7F72C8-320F-4BF1-B352-011D01EAB1B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7008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  <p:sldLayoutId id="2147483720" r:id="rId12"/>
    <p:sldLayoutId id="2147483721" r:id="rId13"/>
    <p:sldLayoutId id="2147483722" r:id="rId14"/>
    <p:sldLayoutId id="2147483723" r:id="rId15"/>
    <p:sldLayoutId id="214748372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K2BjnsRVA9BKwBPZsLSk0l6w9oC8xdtBtL2vnKLCRhw=-~F0KKrgVYh55/dTMheHpG3g==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descr="EPGX2HRbBEQbq+qmFnSz8OSVX7vmJ8tkvRFTQ03Oh+M=-~SoyQEPRT64QC7snmBJMCUw==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700" dirty="0">
                <a:latin typeface="Arial" pitchFamily="34" charset="0"/>
                <a:cs typeface="Arial" pitchFamily="34" charset="0"/>
              </a:rPr>
              <a:t>The </a:t>
            </a:r>
            <a:r>
              <a:rPr lang="en-US" sz="2700">
                <a:latin typeface="Arial" pitchFamily="34" charset="0"/>
                <a:cs typeface="Arial" pitchFamily="34" charset="0"/>
              </a:rPr>
              <a:t>Big Island</a:t>
            </a:r>
            <a:endParaRPr lang="en-US" sz="27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Subtitle 2" descr="bOAyFcCleHvCZW4oW0zWfT6pRVyBYnsVwXd/hMNK4NI=-~1NnTiDHs3Sguku5s5pXMzA==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>
                <a:latin typeface="Arial" pitchFamily="34" charset="0"/>
                <a:cs typeface="Arial" pitchFamily="34" charset="0"/>
              </a:rPr>
              <a:t>Hikes and Rafting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20110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bp+e/oKd0/xx58Lpc/TNvy8y2SkNcPd98NKDkuaDRC4=-~ZuK6rsSoe0PsBQ+pz9Pi4w==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 descr="iYMGdwCF2lR0v5JrszoEo6ylcizslgDm0f0+y6WacxM=-~HB6UFjpiQyMgTjOzLl/QWQ==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Four-Hour Rafting Tour</a:t>
            </a:r>
            <a:endParaRPr lang="en-US" dirty="0"/>
          </a:p>
        </p:txBody>
      </p:sp>
      <p:sp>
        <p:nvSpPr>
          <p:cNvPr id="11" name="Content Placeholder 10" descr="xPAZnaIL2Nsim0hueapwo2S4p/re9uLyKKypIfRdZPg=-~PaXlSERDrg+xvNnTKzQQcw=="/>
          <p:cNvSpPr>
            <a:spLocks noGrp="1"/>
          </p:cNvSpPr>
          <p:nvPr>
            <p:ph idx="1"/>
          </p:nvPr>
        </p:nvSpPr>
        <p:spPr>
          <a:xfrm>
            <a:off x="1771650" y="2457448"/>
            <a:ext cx="6229350" cy="4114800"/>
          </a:xfrm>
        </p:spPr>
        <p:txBody>
          <a:bodyPr>
            <a:normAutofit/>
          </a:bodyPr>
          <a:lstStyle/>
          <a:p>
            <a:r>
              <a:rPr lang="en-US" dirty="0"/>
              <a:t>Depart at 8 a.m. or 1 p.m.</a:t>
            </a:r>
          </a:p>
          <a:p>
            <a:r>
              <a:rPr lang="en-US" dirty="0"/>
              <a:t>Tour the rugged Kona coast in a 12-person rigid hull raft</a:t>
            </a:r>
          </a:p>
          <a:p>
            <a:pPr lvl="1"/>
            <a:r>
              <a:rPr lang="en-US" dirty="0"/>
              <a:t>View lava tubes and sea caves</a:t>
            </a:r>
          </a:p>
          <a:p>
            <a:pPr lvl="1"/>
            <a:r>
              <a:rPr lang="en-US" dirty="0"/>
              <a:t>Visit Captain Cook’s Monument</a:t>
            </a:r>
          </a:p>
          <a:p>
            <a:pPr lvl="1"/>
            <a:r>
              <a:rPr lang="en-US" dirty="0"/>
              <a:t>Snorkel in two locations</a:t>
            </a:r>
          </a:p>
        </p:txBody>
      </p:sp>
    </p:spTree>
    <p:extLst>
      <p:ext uri="{BB962C8B-B14F-4D97-AF65-F5344CB8AC3E}">
        <p14:creationId xmlns:p14="http://schemas.microsoft.com/office/powerpoint/2010/main" val="25455598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 descr="BaiSCOtLqoKQcE1CFRKJl7t1QAtFgSLZkOx6JMe3B+g=-~XKmrsjJLcSa6SGmuy5ey5A==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descr="9POcG1x3S/NFOyauc3XZrGFPvwNFsliN5mQaeXlSY5M=-~n2w6zbvDGOBl+qRTJlB+DQ==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Waterfalls</a:t>
            </a:r>
            <a:endParaRPr lang="en-US" dirty="0"/>
          </a:p>
        </p:txBody>
      </p:sp>
      <p:sp>
        <p:nvSpPr>
          <p:cNvPr id="3" name="Text Placeholder 2" descr="fkQ1/eqqUvrzKTkUy7iDeQ7Q0rgB6l6dKPK8vcXmFwg=-~5PPQpxHHZnZj4LLQd71pwQ==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Kahuna Falls and Akaka Falls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9143605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customXML/_rels/item.xml.rels>&#65279;<?xml version="1.0" encoding="utf-8"?><Relationships xmlns="http://schemas.openxmlformats.org/package/2006/relationships"><Relationship Type="http://schemas.openxmlformats.org/officeDocument/2006/relationships/customXmlProps" Target="/customXML/itemProps.xml" Id="Rb2e3dfe078934498" /></Relationships>
</file>

<file path=customXML/item.xml><?xml version="1.0" encoding="utf-8"?>
<project>
  <id>A/nB9R0vukCHAxQKRUooyPPo1pPh8krQKwBV8Yu9RPk=-~QKQxPKLJDVPHNOjzPhFXrQ==</id>
</project>
</file>

<file path=customXML/itemProps.xml><?xml version="1.0" encoding="utf-8"?>
<ds:datastoreItem xmlns:ds="http://schemas.openxmlformats.org/officedocument/2006/2/customXml" ds:itemID="{C66AC4F1-97D3-4D10-8D07-51E6CC79AD91}">
  <ds:schemaRefs>
    <ds:schemaRef ds:uri="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TM02892315[[fn=Wisp]]</Template>
  <TotalTime>4</TotalTime>
  <Words>49</Words>
  <PresentationFormat>On-screen Show (4:3)</PresentationFormat>
  <Paragraphs>10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11" baseType="lpstr">
      <vt:lpstr>Arial</vt:lpstr>
      <vt:lpstr>Calibri</vt:lpstr>
      <vt:lpstr>Calibri Light</vt:lpstr>
      <vt:lpstr>Century Gothic</vt:lpstr>
      <vt:lpstr>Wingdings 2</vt:lpstr>
      <vt:lpstr>Wingdings 3</vt:lpstr>
      <vt:lpstr>HDOfficeLightV0</vt:lpstr>
      <vt:lpstr>Wisp</vt:lpstr>
      <vt:lpstr>The Big Island</vt:lpstr>
      <vt:lpstr>Four-Hour Rafting Tour</vt:lpstr>
      <vt:lpstr>Waterfalls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dcterms:created xsi:type="dcterms:W3CDTF">2015-06-19T12:34:48Z</dcterms:created>
  <dcterms:modified xsi:type="dcterms:W3CDTF">2015-12-28T15:00:12Z</dcterms:modified>
</cp:coreProperties>
</file>

<file path=docProps/thumbnail.jpeg>
</file>