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6" r:id="rId1"/>
  </p:sldMasterIdLst>
  <p:notesMasterIdLst>
    <p:notesMasterId r:id="rId8"/>
  </p:notesMasterIdLst>
  <p:sldIdLst>
    <p:sldId id="263" r:id="rId2"/>
    <p:sldId id="262" r:id="rId3"/>
    <p:sldId id="264" r:id="rId4"/>
    <p:sldId id="259" r:id="rId5"/>
    <p:sldId id="261" r:id="rId6"/>
    <p:sldId id="266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notesMaster" Target="notesMasters/notesMaster1.xml" Id="rId8" /><Relationship Type="http://schemas.openxmlformats.org/officeDocument/2006/relationships/slide" Target="slides/slide2.xml" Id="rId3" /><Relationship Type="http://schemas.openxmlformats.org/officeDocument/2006/relationships/slide" Target="slides/slide6.xml" Id="rId7" /><Relationship Type="http://schemas.openxmlformats.org/officeDocument/2006/relationships/tableStyles" Target="tableStyles.xml" Id="rId12" /><Relationship Type="http://schemas.openxmlformats.org/officeDocument/2006/relationships/slide" Target="slides/slide1.xml" Id="rId2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theme" Target="theme/theme1.xml" Id="rId11" /><Relationship Type="http://schemas.openxmlformats.org/officeDocument/2006/relationships/slide" Target="slides/slide4.xml" Id="rId5" /><Relationship Type="http://schemas.openxmlformats.org/officeDocument/2006/relationships/viewProps" Target="viewProps.xml" Id="rId10" /><Relationship Type="http://schemas.openxmlformats.org/officeDocument/2006/relationships/slide" Target="slides/slide3.xml" Id="rId4" /><Relationship Type="http://schemas.openxmlformats.org/officeDocument/2006/relationships/presProps" Target="presProps.xml" Id="rId9" /><Relationship Type="http://schemas.openxmlformats.org/officeDocument/2006/relationships/customXml" Target="/customXML/item.xml" Id="R4170446c2e37472a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27B82-5A67-422E-B976-947667D56E64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09A89F-A877-4AC6-96FA-CF231D5F08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3448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84F1B7-9048-45E0-857B-59610203588A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2A8C093-BDE8-47F6-A275-AD8137FCF38F}" type="datetime1">
              <a:rPr lang="en-US" smtClean="0">
                <a:solidFill>
                  <a:prstClr val="black"/>
                </a:solidFill>
              </a:rPr>
              <a:pPr/>
              <a:t>12/28/2015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>
                <a:solidFill>
                  <a:prstClr val="black"/>
                </a:solidFill>
              </a:rPr>
              <a:t>1C_Nature_Preserve_solution</a:t>
            </a:r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39688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7320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53C8-D5B2-4591-BA88-060E61B22B94}" type="datetimeFigureOut">
              <a:rPr lang="en-US" smtClean="0">
                <a:solidFill>
                  <a:srgbClr val="FEFAC9"/>
                </a:solidFill>
              </a:rPr>
              <a:pPr/>
              <a:t>12/28/2015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C2606C-40E4-4CE2-A81A-B8F669DB0977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183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53C8-D5B2-4591-BA88-060E61B22B94}" type="datetimeFigureOut">
              <a:rPr lang="en-US" smtClean="0">
                <a:solidFill>
                  <a:srgbClr val="FEFAC9"/>
                </a:solidFill>
              </a:rPr>
              <a:pPr/>
              <a:t>12/28/2015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C2606C-40E4-4CE2-A81A-B8F669DB0977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836191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53C8-D5B2-4591-BA88-060E61B22B94}" type="datetimeFigureOut">
              <a:rPr lang="en-US" smtClean="0">
                <a:solidFill>
                  <a:srgbClr val="FEFAC9"/>
                </a:solidFill>
              </a:rPr>
              <a:pPr/>
              <a:t>12/28/2015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C2606C-40E4-4CE2-A81A-B8F669DB0977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25567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53C8-D5B2-4591-BA88-060E61B22B94}" type="datetimeFigureOut">
              <a:rPr lang="en-US" smtClean="0">
                <a:solidFill>
                  <a:srgbClr val="FEFAC9"/>
                </a:solidFill>
              </a:rPr>
              <a:pPr/>
              <a:t>12/28/2015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C2606C-40E4-4CE2-A81A-B8F669DB0977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48443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553C8-D5B2-4591-BA88-060E61B22B94}" type="datetimeFigureOut">
              <a:rPr lang="en-US" smtClean="0">
                <a:solidFill>
                  <a:srgbClr val="FEFAC9"/>
                </a:solidFill>
              </a:rPr>
              <a:pPr/>
              <a:t>12/28/2015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C2606C-40E4-4CE2-A81A-B8F669DB0977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9706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2927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79255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739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076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3995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915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351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75586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03871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43C9FB-7D99-46B2-B89C-481019D1123E}" type="datetimeFigureOut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12/28/2015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9A47A1C4-00F1-4884-A940-2C4AB445C4EC}" type="slidenum">
              <a:rPr lang="en-US" smtClean="0">
                <a:solidFill>
                  <a:prstClr val="black">
                    <a:tint val="9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9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969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3553C8-D5B2-4591-BA88-060E61B22B94}" type="datetimeFigureOut">
              <a:rPr lang="en-US" smtClean="0">
                <a:solidFill>
                  <a:srgbClr val="FEFAC9"/>
                </a:solidFill>
              </a:rPr>
              <a:pPr/>
              <a:t>12/28/2015</a:t>
            </a:fld>
            <a:endParaRPr lang="en-US">
              <a:solidFill>
                <a:srgbClr val="FEFAC9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srgbClr val="FEFAC9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C2606C-40E4-4CE2-A81A-B8F669DB0977}" type="slidenum">
              <a:rPr lang="en-US" smtClean="0">
                <a:solidFill>
                  <a:srgbClr val="FEFAC9"/>
                </a:solidFill>
              </a:rPr>
              <a:pPr/>
              <a:t>‹#›</a:t>
            </a:fld>
            <a:endParaRPr lang="en-US">
              <a:solidFill>
                <a:srgbClr val="FEFAC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0113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 descr="YeTDnP8Nk9DjbEwjXw/J0FaSNYhnp00a3MSHKOjo27Y=-~enPXr13tOLazFm2bccuVPw==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M5Tyi6CsHciitV5DNaxhl0OlJ2pXLme6Fl/4YH823hQ=-~gt6xxFLKiEPKK2CESEcVvw==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Sample Slides 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Subtitle 2" descr="rcDQEqBKusZwcCo3/N1e7Hyxh8n1yY9Oy4RDQXPYqU4=-~cvQg0cowyuKBx34x27RXaw==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Lehua</a:t>
            </a:r>
            <a:r>
              <a:rPr lang="en-US" dirty="0" smtClean="0"/>
              <a:t> Hawaiian Adventures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5694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worhjzOX/xO68WsDhR/SyUbri67bu/Eib8wrFEcRkGo=-~a3DsFJ6rahGegbgyeqhDsA==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 descr="5BRIYDC8hmwMMxZBa2MBPjSMNVrFuI6jQhlV5BfCGp4=-~EuK78AZJ1QEeWEHoRhygTQ=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Start Your Adventure!</a:t>
            </a:r>
            <a:endParaRPr lang="en-US" dirty="0"/>
          </a:p>
        </p:txBody>
      </p:sp>
      <p:pic>
        <p:nvPicPr>
          <p:cNvPr id="5" name="Content Placeholder 4#@#ePTejmTkMg4h6TbuBHJ9ounYaOqI+UAOZa5SgYVzXZg=-~HyoZRRveDMc5DxIWFAUVzA==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838" b="11838"/>
          <a:stretch>
            <a:fillRect/>
          </a:stretch>
        </p:blipFill>
        <p:spPr/>
      </p:pic>
      <p:sp>
        <p:nvSpPr>
          <p:cNvPr id="7" name="Text Placeholder 6" descr="/UJaRzUu32Xjw+eZgJHd2cdRzOcp9RWOZYMkwq3f3U0=-~FomJMl6zRP4f3tO4KAyGaA==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mtClean="0"/>
              <a:t>Contact Lehua Hawaiian Adventures for additional information.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0769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+vAKLuYJmKv5LJPo5KvCe5QLvOcRGaI1/myg5Ika/EU=-~4tNzyDAuAj+d2ANihVzpaQ==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 descr="VYvxnuUkEJRN4rFKoviNRxhXNFMumpVhfR7jVL4JP/E=-~EaKexDlPDd7Syp9BrcZ4kg==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2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Contact Us Today!</a:t>
            </a:r>
            <a:br>
              <a:rPr lang="en-US" sz="24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</a:br>
            <a:r>
              <a:rPr lang="en-US" sz="1800" dirty="0" smtClean="0">
                <a:solidFill>
                  <a:schemeClr val="accent4">
                    <a:lumMod val="40000"/>
                    <a:lumOff val="60000"/>
                  </a:schemeClr>
                </a:solidFill>
              </a:rPr>
              <a:t>1-800-555-4568</a:t>
            </a:r>
            <a:endParaRPr lang="en-US" sz="1800" dirty="0">
              <a:solidFill>
                <a:schemeClr val="accent4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11" name="Picture Placeholder 10#@#/P2cPM1U94aPF8k+MJ61R2teI+yKV2uyyDN1wv0igI0=-~ka4lz7rZfS8vYC0LzeWMTw==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241" b="6241"/>
          <a:stretch>
            <a:fillRect/>
          </a:stretch>
        </p:blipFill>
        <p:spPr/>
      </p:pic>
      <p:sp>
        <p:nvSpPr>
          <p:cNvPr id="8" name="Text Placeholder 7" descr="bSYv5Jq0MhSvzrW9cMe/+4fa+t3DCY9TjK/flRnFTVk=-~ZJRz7pylWaZH/XiOjnXD6w==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pPr algn="ctr"/>
            <a:r>
              <a:rPr lang="en-US" sz="3600" dirty="0" err="1" smtClean="0"/>
              <a:t>Lehua</a:t>
            </a:r>
            <a:r>
              <a:rPr lang="en-US" sz="3600" dirty="0" smtClean="0"/>
              <a:t> Hawaiian Adventures</a:t>
            </a:r>
            <a:endParaRPr lang="en-US" sz="3600" dirty="0"/>
          </a:p>
        </p:txBody>
      </p:sp>
      <p:sp>
        <p:nvSpPr>
          <p:cNvPr id="12" name="Title 5" descr="xJdlC0g+MECdX7H4hv/Jdh4tckZqZNpPczj4ZLVvOQg=-~vggsT2yAvfFlXC/exKFP0w=="/>
          <p:cNvSpPr txBox="1">
            <a:spLocks/>
          </p:cNvSpPr>
          <p:nvPr/>
        </p:nvSpPr>
        <p:spPr>
          <a:xfrm>
            <a:off x="3429000" y="228600"/>
            <a:ext cx="5105400" cy="978408"/>
          </a:xfrm>
          <a:prstGeom prst="rect">
            <a:avLst/>
          </a:prstGeom>
        </p:spPr>
        <p:txBody>
          <a:bodyPr vert="horz" lIns="73152" rIns="45720" bIns="0" rtlCol="0" anchor="b">
            <a:no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000" b="0" kern="1200">
                <a:solidFill>
                  <a:schemeClr val="accent1">
                    <a:satMod val="150000"/>
                  </a:schemeClr>
                </a:solidFill>
                <a:effectLst/>
                <a:latin typeface="+mj-lt"/>
                <a:ea typeface="+mj-ea"/>
                <a:cs typeface="+mj-cs"/>
              </a:defRPr>
            </a:lvl1pPr>
            <a:extLst/>
          </a:lstStyle>
          <a:p>
            <a:endParaRPr lang="en-US" sz="2400" dirty="0">
              <a:solidFill>
                <a:srgbClr val="10CF9B">
                  <a:lumMod val="40000"/>
                  <a:lumOff val="6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8954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9G4Urw2Iec2saag9gg/YKhU7yKpelb21qy2NMDFUU2Q=-~wBW66mcnQuiQp+eYZGa1mw==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 descr="iJfeVcQZQNRV2LnLbN/KmXWg7vbqiB2ho0nprOurBm4=-~tlwMAxO2DKiyAiVkRzKzxw==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Akaka Falls</a:t>
            </a:r>
            <a:endParaRPr lang="en-US" sz="2800" dirty="0"/>
          </a:p>
        </p:txBody>
      </p:sp>
      <p:pic>
        <p:nvPicPr>
          <p:cNvPr id="4" name="Content Placeholder 3#@#Vea475WumA5JWMdt8mectpEsaejT7E4oBszWsKtZCBg=-~93Azms3yMt2vi2pQbhfTzg==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8071" b="28071"/>
          <a:stretch>
            <a:fillRect/>
          </a:stretch>
        </p:blipFill>
        <p:spPr/>
      </p:pic>
      <p:sp>
        <p:nvSpPr>
          <p:cNvPr id="6" name="Content Placeholder 5" descr="9R7/KeLDHUexulfdNoAAE6xL9RMbAyAb6/h89OfAAuk=-~RmYBcH8pfHWH7fWweLTYBQ==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This spectacular waterfall is 422 feet high and is accessible via a short hike through Akaka State Park.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0817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p3Ba6YngIr+gOn6pTGzihfc04M3DVLNYFHf4IuyxNL8=-~sf8sx1Y93WCudJKE0uXhDA==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 descr="YUv0DsqU9jAApn3r0BEQxSUzxDtC1gO6/TdTbAFPctw=-~vh7yFzFO3UQiguh0c7hXVA=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Captain Cook’s Monument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Picture Placeholder 4#@#+X1sf2UvdFGkvnZrsXYuiH32rqigi0sPbiz3a2mQjso=-~O/wgpnvSlGJnfS1nyRaMAQ==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24120" y="2133600"/>
            <a:ext cx="5029259" cy="377825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5573483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6TuVr3duWnO5jIUEmAtiaROHyEi5PNNCScoWsiXtjWc=-~X87/njP0xleZ+rXsW2ofyw==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yHOSD6373x73tJjoKVQ9Frd0IqvLCwOIVNTWj2cGmms=-~FwJKKHULEiueJLvBXXNs1w=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Explore the Reef!</a:t>
            </a:r>
            <a:endParaRPr lang="en-US" dirty="0"/>
          </a:p>
        </p:txBody>
      </p:sp>
      <p:pic>
        <p:nvPicPr>
          <p:cNvPr id="4" name="Content Placeholder 3#@#RSlK1Dj0rMHifCvQsGfLRYLLbIrHw+lKl3w+Hvn7jXs=-~aI8dAq/YsVXh8kraGJJj7A=="/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43100" y="2644855"/>
            <a:ext cx="6591300" cy="2755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62133801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.xml.rels>&#65279;<?xml version="1.0" encoding="utf-8"?><Relationships xmlns="http://schemas.openxmlformats.org/package/2006/relationships"><Relationship Type="http://schemas.openxmlformats.org/officeDocument/2006/relationships/customXmlProps" Target="/customXML/itemProps.xml" Id="R049c84fb1ae948a9" /></Relationships>
</file>

<file path=customXML/item.xml><?xml version="1.0" encoding="utf-8"?>
<project>
  <id>qzt3V3WZsSp/RGFxzTxMMQoQzeZbQbh6QxU8NYgspSY=-~mDW2xK3S9R3k0ZnfToajoA==</id>
</project>
</file>

<file path=customXML/itemProps.xml><?xml version="1.0" encoding="utf-8"?>
<ds:datastoreItem xmlns:ds="http://schemas.openxmlformats.org/officedocument/2006/2/customXml" ds:itemID="{C66AC4F1-97D3-4D10-8D07-51E6CC79AD91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25</TotalTime>
  <Words>55</Words>
  <PresentationFormat>On-screen Show (4:3)</PresentationFormat>
  <Paragraphs>13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Calibri</vt:lpstr>
      <vt:lpstr>Century Gothic</vt:lpstr>
      <vt:lpstr>Wingdings 3</vt:lpstr>
      <vt:lpstr>Wisp</vt:lpstr>
      <vt:lpstr>Sample Slides </vt:lpstr>
      <vt:lpstr>Start Your Adventure!</vt:lpstr>
      <vt:lpstr>Contact Us Today! 1-800-555-4568</vt:lpstr>
      <vt:lpstr>Akaka Falls</vt:lpstr>
      <vt:lpstr>Captain Cook’s Monument</vt:lpstr>
      <vt:lpstr>Explore the Reef!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dcterms:created xsi:type="dcterms:W3CDTF">2011-05-10T04:38:40Z</dcterms:created>
  <dcterms:modified xsi:type="dcterms:W3CDTF">2015-12-28T15:01:12Z</dcterms:modified>
</cp:coreProperties>
</file>