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1" r:id="rId3"/>
    <p:sldId id="256" r:id="rId4"/>
    <p:sldId id="257" r:id="rId5"/>
    <p:sldId id="259" r:id="rId6"/>
    <p:sldId id="260" r:id="rId7"/>
    <p:sldId id="262" r:id="rId8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247"/>
    <p:restoredTop sz="96327"/>
  </p:normalViewPr>
  <p:slideViewPr>
    <p:cSldViewPr snapToGrid="0" showGuides="1">
      <p:cViewPr varScale="1">
        <p:scale>
          <a:sx n="111" d="100"/>
          <a:sy n="111" d="100"/>
        </p:scale>
        <p:origin x="1112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0BD0CF-FEE0-47B7-8D05-0267BB1B02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A2107E-8736-0E41-BB4D-A96E87D862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342D53-63AF-5A50-B3F7-6AE49D23E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4E586-69F5-3A46-979D-33F2B48CFBCA}" type="datetimeFigureOut">
              <a:rPr lang="en-DE" smtClean="0"/>
              <a:t>12/21/2022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A6C109-75D4-B538-D29C-C036DB9A3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5A6BC7-9E39-EFA4-AD3D-E57517A56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DE" dirty="0"/>
              <a:t>Page </a:t>
            </a:r>
            <a:fld id="{FA51A359-C518-3D47-B2AA-967B3D42F94B}" type="slidenum">
              <a:rPr lang="en-DE" smtClean="0"/>
              <a:t>‹#›</a:t>
            </a:fld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25140253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3E3AEF-681D-1DE1-E303-EDE38513B3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D64C2C-1473-F8D8-7379-A0FAF4384C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9E97A6-4B58-839E-410F-11106673D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4E586-69F5-3A46-979D-33F2B48CFBCA}" type="datetimeFigureOut">
              <a:rPr lang="en-DE" smtClean="0"/>
              <a:t>12/21/2022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E77C7B-56A0-24DE-171B-97F9FB132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5DA0B1-3FB5-FE99-93A1-20129362CF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1A359-C518-3D47-B2AA-967B3D42F94B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26982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B1F4568-E0E0-0188-9F58-DA00876541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36FE649-C7E8-5199-CA06-7CDDCBDA96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3AE9BF-79DB-D331-FA8A-0BEA4DB939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4E586-69F5-3A46-979D-33F2B48CFBCA}" type="datetimeFigureOut">
              <a:rPr lang="en-DE" smtClean="0"/>
              <a:t>12/21/2022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F82059-C7B1-890C-65E3-483D44B4C6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AAF19B-CB23-79BE-9F5D-C926C3C8CD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1A359-C518-3D47-B2AA-967B3D42F94B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240886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C66463-3C8D-96D2-1B53-F658B2EA6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AF011E-92DA-4E36-24C6-67A0CC644D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02989F-80F7-E867-FC9B-65DD37069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4E586-69F5-3A46-979D-33F2B48CFBCA}" type="datetimeFigureOut">
              <a:rPr lang="en-DE" smtClean="0"/>
              <a:t>12/21/2022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A7EA9E-8031-4F23-868F-DD633239A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0973C7-2FBE-AC7E-44FD-6BED391BB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1A359-C518-3D47-B2AA-967B3D42F94B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025908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87D053-327D-A317-1DA0-BE2FCB3A6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666A43-9775-E97A-10D5-BA4BBBA1B1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373793-549B-822B-B037-EFEE37AC8E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4E586-69F5-3A46-979D-33F2B48CFBCA}" type="datetimeFigureOut">
              <a:rPr lang="en-DE" smtClean="0"/>
              <a:t>12/21/2022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D546DF-B737-5FB1-4559-12698DF190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00D393-9EFC-D47A-7BDB-803837AE5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1A359-C518-3D47-B2AA-967B3D42F94B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358651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7901C-2BD3-F41C-32C7-386A2ED4EF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49BC4E-6604-9A1B-9D11-010911FA19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1141AA-2735-0777-2E1B-F7D3FFEC4F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C0C7FA-CB2F-8046-26E6-E8241A768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4E586-69F5-3A46-979D-33F2B48CFBCA}" type="datetimeFigureOut">
              <a:rPr lang="en-DE" smtClean="0"/>
              <a:t>12/21/2022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B0EDDE-CEBE-C4F3-120F-71FE0AC3E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0B1728-816B-776E-26E3-CC5AE0C70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1A359-C518-3D47-B2AA-967B3D42F94B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323163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611BE2-D645-7D75-B97D-BF6D21DF83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62CA24-9B85-01C3-CC2D-93CA0F6104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E10EA1-9607-DB69-D473-509B77BF0D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35383B-8831-1342-DBEB-3CD506C07A1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343CF6E-1DD3-DFDF-3BA2-32F739532A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F44FAAC-E01F-DD73-020B-B317B7830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4E586-69F5-3A46-979D-33F2B48CFBCA}" type="datetimeFigureOut">
              <a:rPr lang="en-DE" smtClean="0"/>
              <a:t>12/21/2022</a:t>
            </a:fld>
            <a:endParaRPr lang="en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8A9CF99-C933-A344-EBB7-821683D95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E834AE4-737B-6214-D67E-54AA3F5EB0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1A359-C518-3D47-B2AA-967B3D42F94B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213630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DCAB3-E9E4-DEFE-059C-58561D23A4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D04A0E-F043-8A3B-929E-F47D40A4AE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4E586-69F5-3A46-979D-33F2B48CFBCA}" type="datetimeFigureOut">
              <a:rPr lang="en-DE" smtClean="0"/>
              <a:t>12/21/2022</a:t>
            </a:fld>
            <a:endParaRPr lang="en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ED2C1A-4681-6422-2CE8-68FAC0E1C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D2F2DF-92A4-A5F5-F88F-19026CD16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1A359-C518-3D47-B2AA-967B3D42F94B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9973868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F88468D-16AA-CA81-E9D8-78BC125F60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4E586-69F5-3A46-979D-33F2B48CFBCA}" type="datetimeFigureOut">
              <a:rPr lang="en-DE" smtClean="0"/>
              <a:t>12/21/2022</a:t>
            </a:fld>
            <a:endParaRPr lang="en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0911CB-99D5-AB5A-9BE3-0B3CDE3F3D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210629-D653-6532-BD13-20D690BB3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1A359-C518-3D47-B2AA-967B3D42F94B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731728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CC7E0C-F98C-8CEA-417C-E7A4425C70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8F6295-DD0D-BC52-7D3A-5F6FE58551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3FAC79-877C-41AF-D165-DA0432EDA7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47D5C3-E126-B6F5-EA8A-82E7017C1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4E586-69F5-3A46-979D-33F2B48CFBCA}" type="datetimeFigureOut">
              <a:rPr lang="en-DE" smtClean="0"/>
              <a:t>12/21/2022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FC0F37-14A1-C1BF-4ED4-4B6CE780C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3BF0FE-452B-7120-CAE8-5DCF1E17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1A359-C518-3D47-B2AA-967B3D42F94B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304139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6BDE7C-90B4-BD32-6AE9-8E4C9C3FCC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73AE8C1-6D58-DBEE-D0BD-81926F0C4F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AF575B-7B1A-DDEB-DD16-CBBBF48629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CEBA92-6A26-198C-1298-3A6A99BC9D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4E586-69F5-3A46-979D-33F2B48CFBCA}" type="datetimeFigureOut">
              <a:rPr lang="en-DE" smtClean="0"/>
              <a:t>12/21/2022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6FE009-D6FE-14C7-C0B1-6FA870B14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D22B86-B9E3-0C4A-1CA0-4DBCC5BCB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1A359-C518-3D47-B2AA-967B3D42F94B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577136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AF5166-3BE5-F82C-1372-72F51DD8A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887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532B18-41DF-765E-36F2-4669579D88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072444"/>
            <a:ext cx="10515600" cy="51045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933BA2-17D9-8217-744D-061AA902E9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074E586-69F5-3A46-979D-33F2B48CFBCA}" type="datetimeFigureOut">
              <a:rPr lang="en-DE" smtClean="0"/>
              <a:pPr/>
              <a:t>12/21/2022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D8B297-046D-5900-3F80-2E22400646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6CB28B-B44D-8DFD-C98F-2111DE209E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DE" dirty="0"/>
              <a:t>Page </a:t>
            </a:r>
            <a:fld id="{FA51A359-C518-3D47-B2AA-967B3D42F94B}" type="slidenum">
              <a:rPr lang="en-DE" smtClean="0"/>
              <a:pPr/>
              <a:t>‹#›</a:t>
            </a:fld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4133366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picsum.photos/" TargetMode="External"/><Relationship Id="rId2" Type="http://schemas.openxmlformats.org/officeDocument/2006/relationships/hyperlink" Target="https://github.com/andylitahh/qa_test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604F4B-0DE4-6B28-1710-57BCC919FFF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DE" dirty="0"/>
              <a:t>Test Angular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401E86-92E6-DB6D-544D-8EDB26660ED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v. QA – 12 </a:t>
            </a:r>
            <a:r>
              <a:rPr lang="de-DE" dirty="0" err="1"/>
              <a:t>Dec</a:t>
            </a:r>
            <a:r>
              <a:rPr lang="de-DE" dirty="0"/>
              <a:t> 2022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99961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A97156-884C-52A3-CD5E-C32E0756A9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General description of the app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4360C2A-4140-9F3F-F4F3-54A4DB45B2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DE" dirty="0"/>
              <a:t>The app is a gallery view of images where the users can also see each image in detail </a:t>
            </a:r>
          </a:p>
          <a:p>
            <a:r>
              <a:rPr lang="en-DE" dirty="0"/>
              <a:t>The images can also be download if they have a specific resolution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E223DD8-569B-061B-5930-07F3F28B0925}"/>
              </a:ext>
            </a:extLst>
          </p:cNvPr>
          <p:cNvSpPr/>
          <p:nvPr/>
        </p:nvSpPr>
        <p:spPr>
          <a:xfrm>
            <a:off x="4818112" y="2771597"/>
            <a:ext cx="2555776" cy="8008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dirty="0">
                <a:solidFill>
                  <a:schemeClr val="tx1"/>
                </a:solidFill>
              </a:rPr>
              <a:t>Gallery view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E7517D7-7204-033E-25CE-C99667723486}"/>
              </a:ext>
            </a:extLst>
          </p:cNvPr>
          <p:cNvSpPr/>
          <p:nvPr/>
        </p:nvSpPr>
        <p:spPr>
          <a:xfrm>
            <a:off x="6765235" y="3802671"/>
            <a:ext cx="2555776" cy="8008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dirty="0">
                <a:solidFill>
                  <a:schemeClr val="tx1"/>
                </a:solidFill>
              </a:rPr>
              <a:t>Detail view</a:t>
            </a:r>
          </a:p>
        </p:txBody>
      </p:sp>
      <p:cxnSp>
        <p:nvCxnSpPr>
          <p:cNvPr id="6" name="Elbow Connector 5">
            <a:extLst>
              <a:ext uri="{FF2B5EF4-FFF2-40B4-BE49-F238E27FC236}">
                <a16:creationId xmlns:a16="http://schemas.microsoft.com/office/drawing/2014/main" id="{884261BE-A2F4-05BD-4106-F0404C03B91F}"/>
              </a:ext>
            </a:extLst>
          </p:cNvPr>
          <p:cNvCxnSpPr>
            <a:stCxn id="3" idx="2"/>
            <a:endCxn id="4" idx="1"/>
          </p:cNvCxnSpPr>
          <p:nvPr/>
        </p:nvCxnSpPr>
        <p:spPr>
          <a:xfrm rot="16200000" flipH="1">
            <a:off x="6115283" y="3553123"/>
            <a:ext cx="630669" cy="669235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9337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>
            <a:extLst>
              <a:ext uri="{FF2B5EF4-FFF2-40B4-BE49-F238E27FC236}">
                <a16:creationId xmlns:a16="http://schemas.microsoft.com/office/drawing/2014/main" id="{C0A46295-5387-12AC-85E7-ED7AC48FCE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DE" dirty="0"/>
              <a:t>Gallery view (design example)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D30D680-0215-6121-2927-EA9CDC34BEE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6138"/>
          <a:stretch/>
        </p:blipFill>
        <p:spPr>
          <a:xfrm>
            <a:off x="983028" y="1073425"/>
            <a:ext cx="6190638" cy="3930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2500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>
            <a:extLst>
              <a:ext uri="{FF2B5EF4-FFF2-40B4-BE49-F238E27FC236}">
                <a16:creationId xmlns:a16="http://schemas.microsoft.com/office/drawing/2014/main" id="{92591210-653D-35C5-58A8-3EF78C3D6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DE" dirty="0"/>
              <a:t>Detail view (design example)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C057FD0-651A-DF85-6AA6-875C84C190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198" y="1079106"/>
            <a:ext cx="5536932" cy="43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3757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44EE81-2839-6C32-0655-A34C5C5F3C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DE" dirty="0"/>
              <a:t>Features required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7EB493-CED6-EC40-33A7-7087923CF9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72444"/>
            <a:ext cx="10515600" cy="57855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Gallery view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 images (only first 30 provided by the API) will be displayed in cards on multiple rows.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cards will have the same height and will adapt the width to preserve the aspect ratio of the images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 click on the image card, the user will open the detail view of the image 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Cards </a:t>
            </a:r>
          </a:p>
          <a:p>
            <a:pPr marL="342900" indent="-342900">
              <a:buFont typeface="+mj-lt"/>
              <a:buAutoNum type="arabicPeriod" startAt="4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card will contain the number of the image, name of the author and respectively the “download” link/”no download” message</a:t>
            </a:r>
          </a:p>
          <a:p>
            <a:pPr marL="342900" indent="-342900">
              <a:buFont typeface="+mj-lt"/>
              <a:buAutoNum type="arabicPeriod" startAt="4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download link is active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only if the image has at least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 Megapixel (4 x 10</a:t>
            </a:r>
            <a:r>
              <a:rPr lang="en-US" sz="18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pixel) and the width, respectively height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have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min 2000px.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Detail view </a:t>
            </a:r>
          </a:p>
          <a:p>
            <a:pPr marL="342900" indent="-342900">
              <a:buFont typeface="+mj-lt"/>
              <a:buAutoNum type="arabicPeriod" startAt="6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detail view will display the same content card, but with an expanded image (height 500px)</a:t>
            </a:r>
          </a:p>
          <a:p>
            <a:pPr marL="342900" indent="-342900">
              <a:buFont typeface="+mj-lt"/>
              <a:buAutoNum type="arabicPeriod" startAt="6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back button will allow users to return to the gallery view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17081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629B5F-8EE1-BD27-57BD-EBCDA3D4D3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DE" dirty="0"/>
              <a:t>Technical details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CFBBE0-8FC8-519A-4094-B37AF934C7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code of the application is available </a:t>
            </a:r>
            <a:r>
              <a:rPr lang="en-US" sz="18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https://github.com/andylitahh/qa_test</a:t>
            </a:r>
            <a:r>
              <a:rPr lang="en-US" sz="18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application is written with Angular. </a:t>
            </a:r>
          </a:p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settings for the tests are the default installed with Angular. </a:t>
            </a:r>
          </a:p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source of images is the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Picsum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API </a:t>
            </a:r>
            <a:r>
              <a:rPr lang="en-US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https://picsum.photos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D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22656168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E87BCD-E00F-3B75-D86D-1CF07B2E54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Requirements for the QA test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84BA93-672E-0E49-D974-AA35D538D8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test targets only the client application written in Angular (no need to test the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Picsum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API)</a:t>
            </a:r>
          </a:p>
          <a:p>
            <a:pPr marL="0" indent="0"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Please address the following 5 points: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make the command </a:t>
            </a:r>
            <a:r>
              <a:rPr lang="en-US" sz="1800" dirty="0">
                <a:solidFill>
                  <a:schemeClr val="bg1"/>
                </a:solidFill>
                <a:effectLst/>
                <a:highlight>
                  <a:srgbClr val="0000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ng test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work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check if the required features are correct implemented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write the necessary missing test scripts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make at least one end to end test using cypress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store your test findings in the folder </a:t>
            </a:r>
            <a:r>
              <a:rPr lang="en-US" sz="1800" dirty="0">
                <a:effectLst/>
                <a:highlight>
                  <a:srgbClr val="0000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chemeClr val="bg1"/>
                </a:solidFill>
                <a:effectLst/>
                <a:highlight>
                  <a:srgbClr val="0000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[root]/</a:t>
            </a:r>
            <a:r>
              <a:rPr lang="en-US" sz="1800" dirty="0" err="1">
                <a:solidFill>
                  <a:schemeClr val="bg1"/>
                </a:solidFill>
                <a:effectLst/>
                <a:highlight>
                  <a:srgbClr val="0000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qa</a:t>
            </a:r>
            <a:r>
              <a:rPr lang="en-US" sz="1800" dirty="0">
                <a:solidFill>
                  <a:schemeClr val="bg1"/>
                </a:solidFill>
                <a:effectLst/>
                <a:highlight>
                  <a:srgbClr val="0000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-findings </a:t>
            </a:r>
            <a:r>
              <a:rPr lang="en-US" sz="18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1800" dirty="0">
              <a:solidFill>
                <a:schemeClr val="bg1"/>
              </a:solidFill>
              <a:effectLst/>
              <a:highlight>
                <a:srgbClr val="000000"/>
              </a:highligh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 can provide the results of your test as code 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 </a:t>
            </a:r>
            <a:r>
              <a:rPr lang="en-US" sz="1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ithub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link or as zip package</a:t>
            </a:r>
          </a:p>
          <a:p>
            <a:pPr marL="0" indent="0">
              <a:buNone/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Thank you &amp; good luck!</a:t>
            </a:r>
            <a:endParaRPr lang="en-D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23196853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359</Words>
  <Application>Microsoft Office PowerPoint</Application>
  <PresentationFormat>Широкоэкранный</PresentationFormat>
  <Paragraphs>40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Office Theme</vt:lpstr>
      <vt:lpstr>Test Angular</vt:lpstr>
      <vt:lpstr>General description of the app</vt:lpstr>
      <vt:lpstr>Gallery view (design example)</vt:lpstr>
      <vt:lpstr>Detail view (design example)</vt:lpstr>
      <vt:lpstr>Features required</vt:lpstr>
      <vt:lpstr>Technical details</vt:lpstr>
      <vt:lpstr>Requirements for the QA test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Lita, Andrei</dc:creator>
  <cp:lastModifiedBy>Lita, Andrei</cp:lastModifiedBy>
  <cp:revision>125</cp:revision>
  <cp:lastPrinted>2022-10-04T15:48:11Z</cp:lastPrinted>
  <dcterms:created xsi:type="dcterms:W3CDTF">2022-10-04T15:03:35Z</dcterms:created>
  <dcterms:modified xsi:type="dcterms:W3CDTF">2022-12-21T12:01:37Z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0d2d24dc-7784-42ad-a576-f536bda6a418_Enabled">
    <vt:lpwstr>true</vt:lpwstr>
  </property>
  <property fmtid="{D5CDD505-2E9C-101B-9397-08002B2CF9AE}" pid="3" name="MSIP_Label_0d2d24dc-7784-42ad-a576-f536bda6a418_SetDate">
    <vt:lpwstr>2022-10-04T15:07:59Z</vt:lpwstr>
  </property>
  <property fmtid="{D5CDD505-2E9C-101B-9397-08002B2CF9AE}" pid="4" name="MSIP_Label_0d2d24dc-7784-42ad-a576-f536bda6a418_Method">
    <vt:lpwstr>Standard</vt:lpwstr>
  </property>
  <property fmtid="{D5CDD505-2E9C-101B-9397-08002B2CF9AE}" pid="5" name="MSIP_Label_0d2d24dc-7784-42ad-a576-f536bda6a418_Name">
    <vt:lpwstr>General</vt:lpwstr>
  </property>
  <property fmtid="{D5CDD505-2E9C-101B-9397-08002B2CF9AE}" pid="6" name="MSIP_Label_0d2d24dc-7784-42ad-a576-f536bda6a418_SiteId">
    <vt:lpwstr>816ef078-e1e2-4e49-b265-68b9d2a9ae92</vt:lpwstr>
  </property>
  <property fmtid="{D5CDD505-2E9C-101B-9397-08002B2CF9AE}" pid="7" name="MSIP_Label_0d2d24dc-7784-42ad-a576-f536bda6a418_ActionId">
    <vt:lpwstr>98477e5f-8b8c-4f76-892e-aa5828eacf92</vt:lpwstr>
  </property>
  <property fmtid="{D5CDD505-2E9C-101B-9397-08002B2CF9AE}" pid="8" name="MSIP_Label_0d2d24dc-7784-42ad-a576-f536bda6a418_ContentBits">
    <vt:lpwstr>0</vt:lpwstr>
  </property>
</Properties>
</file>