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62" r:id="rId6"/>
    <p:sldId id="258" r:id="rId7"/>
    <p:sldId id="259" r:id="rId8"/>
    <p:sldId id="257" r:id="rId9"/>
    <p:sldId id="263" r:id="rId10"/>
    <p:sldId id="264" r:id="rId11"/>
    <p:sldId id="260" r:id="rId12"/>
    <p:sldId id="266" r:id="rId13"/>
    <p:sldId id="265" r:id="rId14"/>
    <p:sldId id="261" r:id="rId15"/>
    <p:sldId id="267" r:id="rId16"/>
    <p:sldId id="268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2" autoAdjust="0"/>
    <p:restoredTop sz="94660"/>
  </p:normalViewPr>
  <p:slideViewPr>
    <p:cSldViewPr snapToGrid="0">
      <p:cViewPr varScale="1">
        <p:scale>
          <a:sx n="72" d="100"/>
          <a:sy n="72" d="100"/>
        </p:scale>
        <p:origin x="5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dirty="0"/>
              <a:t>11/2/2020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dirty="0"/>
              <a:t>11/2/2020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dirty="0"/>
              <a:t>11/2/2020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dirty="0"/>
              <a:t>11/2/2020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dirty="0"/>
              <a:t>11/2/2020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dirty="0"/>
              <a:t>11/2/2020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dirty="0"/>
              <a:t>11/2/2020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dirty="0"/>
              <a:t>11/2/2020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dirty="0"/>
              <a:t>11/2/2020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dirty="0"/>
              <a:t>11/2/2020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dirty="0"/>
              <a:t>11/2/2020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dirty="0"/>
              <a:t>11/2/2020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Creating </a:t>
            </a:r>
            <a:r>
              <a:rPr lang="en-US" dirty="0" err="1"/>
              <a:t>Tablespaces</a:t>
            </a:r>
            <a:r>
              <a:rPr lang="en-US" dirty="0"/>
              <a:t> and Tables in DB2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BCIS 4620</a:t>
            </a:r>
          </a:p>
        </p:txBody>
      </p:sp>
    </p:spTree>
    <p:extLst>
      <p:ext uri="{BB962C8B-B14F-4D97-AF65-F5344CB8AC3E}">
        <p14:creationId xmlns:p14="http://schemas.microsoft.com/office/powerpoint/2010/main" val="2651194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FK Index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--CREATE PK INDEX ON TESTXX                                     </a:t>
            </a:r>
          </a:p>
          <a:p>
            <a:pPr marL="0" indent="0">
              <a:buNone/>
            </a:pPr>
            <a:r>
              <a:rPr lang="en-US" dirty="0"/>
              <a:t>CREATE INDEX UNTP###.X2XX                                  </a:t>
            </a:r>
          </a:p>
          <a:p>
            <a:pPr marL="0" indent="0">
              <a:buNone/>
            </a:pPr>
            <a:r>
              <a:rPr lang="en-US" dirty="0"/>
              <a:t>ON UNTP###.TESTXX (XXXX_ID)                                     </a:t>
            </a:r>
          </a:p>
          <a:p>
            <a:pPr marL="0" indent="0">
              <a:buNone/>
            </a:pPr>
            <a:r>
              <a:rPr lang="en-US" dirty="0"/>
              <a:t>USING STOGROUP UNTDISK;                                           </a:t>
            </a:r>
          </a:p>
          <a:p>
            <a:pPr marL="0" indent="0">
              <a:buNone/>
            </a:pPr>
            <a:r>
              <a:rPr lang="en-US" dirty="0"/>
              <a:t>COMMIT;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0399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Drop a </a:t>
            </a:r>
            <a:r>
              <a:rPr lang="en-US" dirty="0" err="1"/>
              <a:t>TableSpace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--DROP TABLESPACES                                              </a:t>
            </a:r>
          </a:p>
          <a:p>
            <a:pPr marL="0" indent="0">
              <a:buNone/>
            </a:pPr>
            <a:r>
              <a:rPr lang="en-US" dirty="0"/>
              <a:t>DROP TABLESPACE P###DB.P###TSXX;</a:t>
            </a:r>
          </a:p>
          <a:p>
            <a:pPr marL="0" indent="0">
              <a:buNone/>
            </a:pPr>
            <a:r>
              <a:rPr lang="en-US" dirty="0"/>
              <a:t>COMMIT;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839985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B6B46-A438-49B4-A6AA-CFF40ACA3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your Tablespaces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4348AA-CD5E-4F16-8007-34FEFFDECA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SELECT                   </a:t>
            </a:r>
          </a:p>
          <a:p>
            <a:pPr marL="0" indent="0">
              <a:buNone/>
            </a:pPr>
            <a:r>
              <a:rPr lang="en-US" dirty="0"/>
              <a:t>  *                      </a:t>
            </a:r>
          </a:p>
          <a:p>
            <a:pPr marL="0" indent="0">
              <a:buNone/>
            </a:pPr>
            <a:r>
              <a:rPr lang="en-US" dirty="0"/>
              <a:t>FROM                     </a:t>
            </a:r>
          </a:p>
          <a:p>
            <a:pPr marL="0" indent="0">
              <a:buNone/>
            </a:pPr>
            <a:r>
              <a:rPr lang="en-US" dirty="0"/>
              <a:t>  SYSIBM.SYSTABLESPACE   </a:t>
            </a:r>
          </a:p>
          <a:p>
            <a:pPr marL="0" indent="0">
              <a:buNone/>
            </a:pPr>
            <a:r>
              <a:rPr lang="en-US" dirty="0"/>
              <a:t>WHERE                    </a:t>
            </a:r>
          </a:p>
          <a:p>
            <a:pPr marL="0" indent="0">
              <a:buNone/>
            </a:pPr>
            <a:r>
              <a:rPr lang="en-US" dirty="0"/>
              <a:t>DBNAME = ‘P###DB';</a:t>
            </a:r>
          </a:p>
        </p:txBody>
      </p:sp>
    </p:spTree>
    <p:extLst>
      <p:ext uri="{BB962C8B-B14F-4D97-AF65-F5344CB8AC3E}">
        <p14:creationId xmlns:p14="http://schemas.microsoft.com/office/powerpoint/2010/main" val="37990676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13326-B3ED-426C-9097-34DECCF66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your tables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0C863F-992F-4C9E-8C46-CECF0F3878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SELECT                             </a:t>
            </a:r>
          </a:p>
          <a:p>
            <a:pPr marL="0" indent="0">
              <a:buNone/>
            </a:pPr>
            <a:r>
              <a:rPr lang="en-US" dirty="0"/>
              <a:t>  *                                </a:t>
            </a:r>
          </a:p>
          <a:p>
            <a:pPr marL="0" indent="0">
              <a:buNone/>
            </a:pPr>
            <a:r>
              <a:rPr lang="en-US" dirty="0"/>
              <a:t>FROM                               </a:t>
            </a:r>
          </a:p>
          <a:p>
            <a:pPr marL="0" indent="0">
              <a:buNone/>
            </a:pPr>
            <a:r>
              <a:rPr lang="en-US" dirty="0"/>
              <a:t>  SYSIBM.SYSTABLES                 </a:t>
            </a:r>
          </a:p>
          <a:p>
            <a:pPr marL="0" indent="0">
              <a:buNone/>
            </a:pPr>
            <a:r>
              <a:rPr lang="en-US" dirty="0"/>
              <a:t>WHERE                              </a:t>
            </a:r>
          </a:p>
          <a:p>
            <a:pPr marL="0" indent="0">
              <a:buNone/>
            </a:pPr>
            <a:r>
              <a:rPr lang="en-US" dirty="0"/>
              <a:t>TYPE ='T' AND CREATOR = 'UNTP###';</a:t>
            </a:r>
          </a:p>
        </p:txBody>
      </p:sp>
    </p:spTree>
    <p:extLst>
      <p:ext uri="{BB962C8B-B14F-4D97-AF65-F5344CB8AC3E}">
        <p14:creationId xmlns:p14="http://schemas.microsoft.com/office/powerpoint/2010/main" val="552182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62C9A412-6D33-4176-9157-E3B99D3AC2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9867" cy="68552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B943304-F883-42A9-840F-CC318A256D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AAFC6A7-C24E-4A7C-9566-DB74CCFEF3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F2A188AC-153B-4A00-B5A5-794810FA01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61FC670-9D36-4874-9280-16FEDEA4C6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36FD2F9-5FC0-4B1C-A95A-266B3379CB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7533" y="0"/>
            <a:ext cx="10378001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2B4C81-570A-4D07-9FF7-ACA6AA225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9803" y="808056"/>
            <a:ext cx="8608037" cy="1077229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Architecture</a:t>
            </a:r>
          </a:p>
        </p:txBody>
      </p:sp>
      <p:pic>
        <p:nvPicPr>
          <p:cNvPr id="5" name="Content Placeholder 4" descr="A picture containing table, cup, desk, computer&#10;&#10;Description automatically generated">
            <a:extLst>
              <a:ext uri="{FF2B5EF4-FFF2-40B4-BE49-F238E27FC236}">
                <a16:creationId xmlns:a16="http://schemas.microsoft.com/office/drawing/2014/main" id="{D52DA2CD-1CA6-47A6-BBCE-AD7AC9C6131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613" r="5923" b="2"/>
          <a:stretch/>
        </p:blipFill>
        <p:spPr>
          <a:xfrm>
            <a:off x="2286938" y="2364159"/>
            <a:ext cx="4454381" cy="3364051"/>
          </a:xfrm>
          <a:prstGeom prst="rect">
            <a:avLst/>
          </a:prstGeom>
          <a:ln>
            <a:gradFill flip="none" rotWithShape="1">
              <a:gsLst>
                <a:gs pos="86000">
                  <a:schemeClr val="accent6">
                    <a:lumMod val="67000"/>
                  </a:schemeClr>
                </a:gs>
                <a:gs pos="20000">
                  <a:schemeClr val="accent6">
                    <a:lumMod val="97000"/>
                    <a:lumOff val="3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>
            <a:innerShdw blurRad="127000">
              <a:prstClr val="black">
                <a:alpha val="90000"/>
              </a:prstClr>
            </a:innerShdw>
          </a:effectLst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3AABE24-D8B0-4F5B-B001-01FBC1C15E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12020" y="2052116"/>
            <a:ext cx="3164142" cy="3997828"/>
          </a:xfrm>
        </p:spPr>
        <p:txBody>
          <a:bodyPr>
            <a:normAutofit/>
          </a:bodyPr>
          <a:lstStyle/>
          <a:p>
            <a:r>
              <a:rPr lang="en-US" sz="1600" dirty="0"/>
              <a:t>DB2 Architecture is a lot like a Russian Matryoshka or nesting doll.</a:t>
            </a:r>
          </a:p>
          <a:p>
            <a:r>
              <a:rPr lang="en-US" sz="1600" dirty="0"/>
              <a:t>Each DB object holds another DB object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C547AF4-DD54-40F6-9F0C-1D4C014EB5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87666" y="-2718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003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Databases have </a:t>
            </a:r>
            <a:r>
              <a:rPr lang="en-US" dirty="0" err="1"/>
              <a:t>tablespaces</a:t>
            </a:r>
            <a:endParaRPr lang="en-US" dirty="0"/>
          </a:p>
          <a:p>
            <a:r>
              <a:rPr lang="en-US" dirty="0" err="1"/>
              <a:t>Tablespaces</a:t>
            </a:r>
            <a:r>
              <a:rPr lang="en-US" dirty="0"/>
              <a:t> have tables</a:t>
            </a:r>
          </a:p>
          <a:p>
            <a:r>
              <a:rPr lang="en-US" dirty="0"/>
              <a:t>Tables have key indexes</a:t>
            </a:r>
          </a:p>
        </p:txBody>
      </p:sp>
    </p:spTree>
    <p:extLst>
      <p:ext uri="{BB962C8B-B14F-4D97-AF65-F5344CB8AC3E}">
        <p14:creationId xmlns:p14="http://schemas.microsoft.com/office/powerpoint/2010/main" val="1805367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</a:t>
            </a:r>
            <a:r>
              <a:rPr lang="en-US" dirty="0" err="1"/>
              <a:t>TableSpace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--CREATE TABLESPACES                                              </a:t>
            </a:r>
          </a:p>
          <a:p>
            <a:pPr marL="0" indent="0">
              <a:buNone/>
            </a:pPr>
            <a:r>
              <a:rPr lang="en-US" dirty="0"/>
              <a:t>CREATE TABLESPACE P###TSXX IN P###DB USING STOGROUP UNTDISK;      </a:t>
            </a:r>
          </a:p>
          <a:p>
            <a:pPr marL="0" indent="0">
              <a:buNone/>
            </a:pPr>
            <a:r>
              <a:rPr lang="en-US" dirty="0"/>
              <a:t>COMMIT;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760513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--CREATE TESTXX TABLE                                            </a:t>
            </a:r>
          </a:p>
          <a:p>
            <a:pPr marL="0" indent="0">
              <a:buNone/>
            </a:pPr>
            <a:r>
              <a:rPr lang="en-US" dirty="0"/>
              <a:t> CREATE TABLE TESTXX                                             </a:t>
            </a:r>
          </a:p>
          <a:p>
            <a:pPr marL="0" indent="0">
              <a:buNone/>
            </a:pPr>
            <a:r>
              <a:rPr lang="en-US" dirty="0"/>
              <a:t> (XXXX_NO INTEGER NOT NULL,                                     </a:t>
            </a:r>
          </a:p>
          <a:p>
            <a:pPr marL="0" indent="0">
              <a:buNone/>
            </a:pPr>
            <a:r>
              <a:rPr lang="en-US" dirty="0"/>
              <a:t>  XXXXXX  VARCHAR(25) NOT NULL,                               </a:t>
            </a:r>
          </a:p>
          <a:p>
            <a:pPr marL="0" indent="0">
              <a:buNone/>
            </a:pPr>
            <a:r>
              <a:rPr lang="en-US" dirty="0"/>
              <a:t>  XXXXXX  DECIMAL (2,0) NOT NULL,                                 </a:t>
            </a:r>
          </a:p>
          <a:p>
            <a:pPr marL="0" indent="0">
              <a:buNone/>
            </a:pPr>
            <a:r>
              <a:rPr lang="en-US" dirty="0"/>
              <a:t>  PRIMARY KEY (XXXX_NO))                                        </a:t>
            </a:r>
          </a:p>
          <a:p>
            <a:pPr marL="0" indent="0">
              <a:buNone/>
            </a:pPr>
            <a:r>
              <a:rPr lang="en-US" dirty="0"/>
              <a:t>  IN P###DB.M###TSXX;                                             </a:t>
            </a:r>
          </a:p>
          <a:p>
            <a:pPr marL="0" indent="0">
              <a:buNone/>
            </a:pPr>
            <a:r>
              <a:rPr lang="en-US" dirty="0"/>
              <a:t>COMMIT;                                                          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069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Table with Composite PK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--CREATE TESTXX TABLE                                            </a:t>
            </a:r>
          </a:p>
          <a:p>
            <a:pPr marL="0" indent="0">
              <a:buNone/>
            </a:pPr>
            <a:r>
              <a:rPr lang="en-US" dirty="0"/>
              <a:t> CREATE TABLE TESTXX                                             </a:t>
            </a:r>
          </a:p>
          <a:p>
            <a:pPr marL="0" indent="0">
              <a:buNone/>
            </a:pPr>
            <a:r>
              <a:rPr lang="en-US" dirty="0"/>
              <a:t> (XXXX_NO INTEGER NOT NULL,   </a:t>
            </a:r>
          </a:p>
          <a:p>
            <a:pPr marL="0" indent="0">
              <a:buNone/>
            </a:pPr>
            <a:r>
              <a:rPr lang="en-US" dirty="0"/>
              <a:t>  XXXX_ID  INTEGER NOT NULL,                                  </a:t>
            </a:r>
          </a:p>
          <a:p>
            <a:pPr marL="0" indent="0">
              <a:buNone/>
            </a:pPr>
            <a:r>
              <a:rPr lang="en-US" dirty="0"/>
              <a:t>  XXXXXX  VARCHAR(25) NOT NULL,                               </a:t>
            </a:r>
          </a:p>
          <a:p>
            <a:pPr marL="0" indent="0">
              <a:buNone/>
            </a:pPr>
            <a:r>
              <a:rPr lang="en-US" dirty="0"/>
              <a:t>  XXXXXX  DECIMAL (2,0) NOT NULL,                                 </a:t>
            </a:r>
          </a:p>
          <a:p>
            <a:pPr marL="0" indent="0">
              <a:buNone/>
            </a:pPr>
            <a:r>
              <a:rPr lang="en-US" dirty="0"/>
              <a:t>  PRIMARY KEY (XXXX_NO, XXXX_ID))                                        </a:t>
            </a:r>
          </a:p>
          <a:p>
            <a:pPr marL="0" indent="0">
              <a:buNone/>
            </a:pPr>
            <a:r>
              <a:rPr lang="en-US" dirty="0"/>
              <a:t>  IN P###DB.M###TSXX;                                             </a:t>
            </a:r>
          </a:p>
          <a:p>
            <a:pPr marL="0" indent="0">
              <a:buNone/>
            </a:pPr>
            <a:r>
              <a:rPr lang="en-US" dirty="0"/>
              <a:t>COMMIT;                                                          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58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Table with a FK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--CREATE TESTXX TABLE                                            </a:t>
            </a:r>
          </a:p>
          <a:p>
            <a:pPr marL="0" indent="0">
              <a:buNone/>
            </a:pPr>
            <a:r>
              <a:rPr lang="en-US" dirty="0"/>
              <a:t> CREATE TABLE TESTXX                                             </a:t>
            </a:r>
          </a:p>
          <a:p>
            <a:pPr marL="0" indent="0">
              <a:buNone/>
            </a:pPr>
            <a:r>
              <a:rPr lang="en-US" dirty="0"/>
              <a:t> (XXXX_NO INTEGER NOT NULL,                                     </a:t>
            </a:r>
          </a:p>
          <a:p>
            <a:pPr marL="0" indent="0">
              <a:buNone/>
            </a:pPr>
            <a:r>
              <a:rPr lang="en-US" dirty="0"/>
              <a:t>  XXXXXX  VARCHAR(25) NOT NULL,                               </a:t>
            </a:r>
          </a:p>
          <a:p>
            <a:pPr marL="0" indent="0">
              <a:buNone/>
            </a:pPr>
            <a:r>
              <a:rPr lang="en-US" dirty="0"/>
              <a:t>  XXX_ID  INTEGER NOT NULL,                                 </a:t>
            </a:r>
          </a:p>
          <a:p>
            <a:pPr marL="0" indent="0">
              <a:buNone/>
            </a:pPr>
            <a:r>
              <a:rPr lang="en-US" dirty="0"/>
              <a:t>  PRIMARY KEY (XXXX_NO),</a:t>
            </a:r>
          </a:p>
          <a:p>
            <a:pPr marL="0" indent="0">
              <a:buNone/>
            </a:pPr>
            <a:r>
              <a:rPr lang="en-US" dirty="0"/>
              <a:t>  FOREIGN KEY (XXX_ID) REFERENCES FKTABLE )                                       </a:t>
            </a:r>
          </a:p>
          <a:p>
            <a:pPr marL="0" indent="0">
              <a:buNone/>
            </a:pPr>
            <a:r>
              <a:rPr lang="en-US" dirty="0"/>
              <a:t>  IN P###DB.M###TSXX;                                             </a:t>
            </a:r>
          </a:p>
          <a:p>
            <a:pPr marL="0" indent="0">
              <a:buNone/>
            </a:pPr>
            <a:r>
              <a:rPr lang="en-US" dirty="0"/>
              <a:t>COMMIT;                                                          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072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PK Index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--CREATE PK INDEX ON TESTXX                                     </a:t>
            </a:r>
          </a:p>
          <a:p>
            <a:pPr marL="0" indent="0">
              <a:buNone/>
            </a:pPr>
            <a:r>
              <a:rPr lang="en-US" dirty="0"/>
              <a:t>CREATE UNIQUE INDEX UNTP###.X1XX                                  </a:t>
            </a:r>
          </a:p>
          <a:p>
            <a:pPr marL="0" indent="0">
              <a:buNone/>
            </a:pPr>
            <a:r>
              <a:rPr lang="en-US" dirty="0"/>
              <a:t>ON UNTP###.TESTXX (XXXX_NO)                                     </a:t>
            </a:r>
          </a:p>
          <a:p>
            <a:pPr marL="0" indent="0">
              <a:buNone/>
            </a:pPr>
            <a:r>
              <a:rPr lang="en-US" dirty="0"/>
              <a:t>USING STOGROUP UNTDISK;                                           </a:t>
            </a:r>
          </a:p>
          <a:p>
            <a:pPr marL="0" indent="0">
              <a:buNone/>
            </a:pPr>
            <a:r>
              <a:rPr lang="en-US" dirty="0"/>
              <a:t>COMMIT;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978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 Composite PK Index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--CREATE PK INDEX ON TESTXX                                     </a:t>
            </a:r>
          </a:p>
          <a:p>
            <a:pPr marL="0" indent="0">
              <a:buNone/>
            </a:pPr>
            <a:r>
              <a:rPr lang="en-US" dirty="0"/>
              <a:t>CREATE UNIQUE INDEX UNTP###.X1XX                                  </a:t>
            </a:r>
          </a:p>
          <a:p>
            <a:pPr marL="0" indent="0">
              <a:buNone/>
            </a:pPr>
            <a:r>
              <a:rPr lang="en-US" dirty="0"/>
              <a:t>ON UNTP###.TESTXX (XXXX_NO, XXXX_ID)                                     </a:t>
            </a:r>
          </a:p>
          <a:p>
            <a:pPr marL="0" indent="0">
              <a:buNone/>
            </a:pPr>
            <a:r>
              <a:rPr lang="en-US" dirty="0"/>
              <a:t>USING STOGROUP UNTDISK;                                           </a:t>
            </a:r>
          </a:p>
          <a:p>
            <a:pPr marL="0" indent="0">
              <a:buNone/>
            </a:pPr>
            <a:r>
              <a:rPr lang="en-US" dirty="0"/>
              <a:t>COMMIT;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4840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D29"/>
      </a:dk2>
      <a:lt2>
        <a:srgbClr val="C5FAEB"/>
      </a:lt2>
      <a:accent1>
        <a:srgbClr val="A1D68B"/>
      </a:accent1>
      <a:accent2>
        <a:srgbClr val="5EC795"/>
      </a:accent2>
      <a:accent3>
        <a:srgbClr val="4DADCF"/>
      </a:accent3>
      <a:accent4>
        <a:srgbClr val="CDB756"/>
      </a:accent4>
      <a:accent5>
        <a:srgbClr val="E29C36"/>
      </a:accent5>
      <a:accent6>
        <a:srgbClr val="8EC0C1"/>
      </a:accent6>
      <a:hlink>
        <a:srgbClr val="6D9D9B"/>
      </a:hlink>
      <a:folHlink>
        <a:srgbClr val="6D8583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6AC10936-2DFC-4054-9ADF-B5E2C5F8619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778518C3025D49A7D1AB92530F289D" ma:contentTypeVersion="12" ma:contentTypeDescription="Create a new document." ma:contentTypeScope="" ma:versionID="5c46f93152cbc97337263eea7a131ae2">
  <xsd:schema xmlns:xsd="http://www.w3.org/2001/XMLSchema" xmlns:xs="http://www.w3.org/2001/XMLSchema" xmlns:p="http://schemas.microsoft.com/office/2006/metadata/properties" xmlns:ns3="eb6c7969-7da9-4a96-9221-86c9939bc536" xmlns:ns4="d70792c6-c4d8-405b-9e0c-9902a290c2a8" targetNamespace="http://schemas.microsoft.com/office/2006/metadata/properties" ma:root="true" ma:fieldsID="4b2a14d97545c02019b1fff5f41930f1" ns3:_="" ns4:_="">
    <xsd:import namespace="eb6c7969-7da9-4a96-9221-86c9939bc536"/>
    <xsd:import namespace="d70792c6-c4d8-405b-9e0c-9902a290c2a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6c7969-7da9-4a96-9221-86c9939bc53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0792c6-c4d8-405b-9e0c-9902a290c2a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D389CDF-2E7D-4CD2-A93C-A744D9C9C4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b6c7969-7da9-4a96-9221-86c9939bc536"/>
    <ds:schemaRef ds:uri="d70792c6-c4d8-405b-9e0c-9902a290c2a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9912EFD-722B-4758-98CC-684429A816E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E13E1E-FF3D-47F2-97DB-46DC7CBC96E2}">
  <ds:schemaRefs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d70792c6-c4d8-405b-9e0c-9902a290c2a8"/>
    <ds:schemaRef ds:uri="http://schemas.openxmlformats.org/package/2006/metadata/core-properties"/>
    <ds:schemaRef ds:uri="eb6c7969-7da9-4a96-9221-86c9939bc536"/>
    <ds:schemaRef ds:uri="http://schemas.microsoft.com/office/2006/metadata/properties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418</Words>
  <Application>Microsoft Office PowerPoint</Application>
  <PresentationFormat>Widescreen</PresentationFormat>
  <Paragraphs>78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MS Shell Dlg 2</vt:lpstr>
      <vt:lpstr>Wingdings</vt:lpstr>
      <vt:lpstr>Wingdings 3</vt:lpstr>
      <vt:lpstr>Madison</vt:lpstr>
      <vt:lpstr>Creating Tablespaces and Tables in DB2</vt:lpstr>
      <vt:lpstr>Architecture</vt:lpstr>
      <vt:lpstr>Architecture</vt:lpstr>
      <vt:lpstr>Create a TableSpace</vt:lpstr>
      <vt:lpstr>Create a Table</vt:lpstr>
      <vt:lpstr>Create a Table with Composite PK</vt:lpstr>
      <vt:lpstr>Create a Table with a FK</vt:lpstr>
      <vt:lpstr>Create a PK Index</vt:lpstr>
      <vt:lpstr>Create a  Composite PK Index</vt:lpstr>
      <vt:lpstr>Create a FK Index</vt:lpstr>
      <vt:lpstr>Drop a TableSpace</vt:lpstr>
      <vt:lpstr>List your Tablespaces</vt:lpstr>
      <vt:lpstr>List your tables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Tablespaces and Tables in DB2</dc:title>
  <dc:creator>Parrish, James</dc:creator>
  <cp:lastModifiedBy>Parrish, James</cp:lastModifiedBy>
  <cp:revision>6</cp:revision>
  <dcterms:created xsi:type="dcterms:W3CDTF">2020-06-22T23:04:40Z</dcterms:created>
  <dcterms:modified xsi:type="dcterms:W3CDTF">2020-11-02T18:00:25Z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0x01010025778518C3025D49A7D1AB92530F289D</vt:lpwstr>
  </property>
</Properties>
</file>